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5" r:id="rId4"/>
    <p:sldMasterId id="2147483796" r:id="rId5"/>
    <p:sldMasterId id="2147483797" r:id="rId6"/>
    <p:sldMasterId id="21474837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y="5143500" cx="9144000"/>
  <p:notesSz cx="6858000" cy="9144000"/>
  <p:embeddedFontLst>
    <p:embeddedFont>
      <p:font typeface="DM Sans Medium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DM Sans Light"/>
      <p:regular r:id="rId31"/>
      <p:bold r:id="rId32"/>
      <p:italic r:id="rId33"/>
      <p:boldItalic r:id="rId34"/>
    </p:embeddedFont>
    <p:embeddedFont>
      <p:font typeface="DM Sans"/>
      <p:regular r:id="rId35"/>
      <p:bold r:id="rId36"/>
      <p:italic r:id="rId37"/>
      <p:boldItalic r:id="rId38"/>
    </p:embeddedFont>
    <p:embeddedFont>
      <p:font typeface="Source Serif 4"/>
      <p:regular r:id="rId39"/>
      <p:bold r:id="rId40"/>
      <p:italic r:id="rId41"/>
      <p:boldItalic r:id="rId42"/>
    </p:embeddedFont>
    <p:embeddedFont>
      <p:font typeface="Comfortaa"/>
      <p:regular r:id="rId43"/>
      <p:bold r:id="rId44"/>
    </p:embeddedFont>
    <p:embeddedFont>
      <p:font typeface="Forum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erif4-bold.fntdata"/><Relationship Id="rId20" Type="http://schemas.openxmlformats.org/officeDocument/2006/relationships/font" Target="fonts/Roboto-bold.fntdata"/><Relationship Id="rId42" Type="http://schemas.openxmlformats.org/officeDocument/2006/relationships/font" Target="fonts/SourceSerif4-boldItalic.fntdata"/><Relationship Id="rId41" Type="http://schemas.openxmlformats.org/officeDocument/2006/relationships/font" Target="fonts/SourceSerif4-italic.fntdata"/><Relationship Id="rId22" Type="http://schemas.openxmlformats.org/officeDocument/2006/relationships/font" Target="fonts/Roboto-boldItalic.fntdata"/><Relationship Id="rId44" Type="http://schemas.openxmlformats.org/officeDocument/2006/relationships/font" Target="fonts/Comfortaa-bold.fntdata"/><Relationship Id="rId21" Type="http://schemas.openxmlformats.org/officeDocument/2006/relationships/font" Target="fonts/Roboto-italic.fntdata"/><Relationship Id="rId43" Type="http://schemas.openxmlformats.org/officeDocument/2006/relationships/font" Target="fonts/Comfortaa-regular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45" Type="http://schemas.openxmlformats.org/officeDocument/2006/relationships/font" Target="fonts/For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Medium-italic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DMSansLight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3.xml"/><Relationship Id="rId33" Type="http://schemas.openxmlformats.org/officeDocument/2006/relationships/font" Target="fonts/DMSansLight-italic.fntdata"/><Relationship Id="rId10" Type="http://schemas.openxmlformats.org/officeDocument/2006/relationships/slide" Target="slides/slide2.xml"/><Relationship Id="rId32" Type="http://schemas.openxmlformats.org/officeDocument/2006/relationships/font" Target="fonts/DMSansLight-bold.fntdata"/><Relationship Id="rId13" Type="http://schemas.openxmlformats.org/officeDocument/2006/relationships/slide" Target="slides/slide5.xml"/><Relationship Id="rId35" Type="http://schemas.openxmlformats.org/officeDocument/2006/relationships/font" Target="fonts/DMSans-regular.fntdata"/><Relationship Id="rId12" Type="http://schemas.openxmlformats.org/officeDocument/2006/relationships/slide" Target="slides/slide4.xml"/><Relationship Id="rId34" Type="http://schemas.openxmlformats.org/officeDocument/2006/relationships/font" Target="fonts/DMSansLight-boldItalic.fntdata"/><Relationship Id="rId15" Type="http://schemas.openxmlformats.org/officeDocument/2006/relationships/font" Target="fonts/DMSansMedium-regular.fntdata"/><Relationship Id="rId37" Type="http://schemas.openxmlformats.org/officeDocument/2006/relationships/font" Target="fonts/DMSans-italic.fntdata"/><Relationship Id="rId14" Type="http://schemas.openxmlformats.org/officeDocument/2006/relationships/slide" Target="slides/slide6.xml"/><Relationship Id="rId36" Type="http://schemas.openxmlformats.org/officeDocument/2006/relationships/font" Target="fonts/DMSans-bold.fntdata"/><Relationship Id="rId17" Type="http://schemas.openxmlformats.org/officeDocument/2006/relationships/font" Target="fonts/DMSansMedium-italic.fntdata"/><Relationship Id="rId39" Type="http://schemas.openxmlformats.org/officeDocument/2006/relationships/font" Target="fonts/SourceSerif4-regular.fntdata"/><Relationship Id="rId16" Type="http://schemas.openxmlformats.org/officeDocument/2006/relationships/font" Target="fonts/DMSansMedium-bold.fntdata"/><Relationship Id="rId38" Type="http://schemas.openxmlformats.org/officeDocument/2006/relationships/font" Target="fonts/DMSans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DM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9839b52d46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9839b52d46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39835daba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39835daba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53635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353635"/>
                </a:solidFill>
                <a:latin typeface="Montserrat"/>
                <a:ea typeface="Montserrat"/>
                <a:cs typeface="Montserrat"/>
                <a:sym typeface="Montserrat"/>
              </a:rPr>
              <a:t>Significant waste</a:t>
            </a:r>
            <a:endParaRPr sz="1000">
              <a:solidFill>
                <a:srgbClr val="3536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53635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353635"/>
                </a:solidFill>
                <a:latin typeface="Montserrat"/>
                <a:ea typeface="Montserrat"/>
                <a:cs typeface="Montserrat"/>
                <a:sym typeface="Montserrat"/>
              </a:rPr>
              <a:t>Paying for waste reception</a:t>
            </a:r>
            <a:endParaRPr sz="1000">
              <a:solidFill>
                <a:srgbClr val="3536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53635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353635"/>
                </a:solidFill>
                <a:latin typeface="Montserrat"/>
                <a:ea typeface="Montserrat"/>
                <a:cs typeface="Montserrat"/>
                <a:sym typeface="Montserrat"/>
              </a:rPr>
              <a:t>Food loss realised on P&amp;L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9835daba45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39835daba45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9839b52d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9839b52d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9dad0c20b4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39dad0c20b4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code calculates and executes optimal torques based on inferred motion, with safeguards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39e0e1552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39e0e1552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14" name="Google Shape;814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15" name="Google Shape;815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5"/>
          <p:cNvSpPr txBox="1"/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822" name="Google Shape;822;p10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3" name="Google Shape;823;p105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4" name="Google Shape;824;p105"/>
          <p:cNvSpPr/>
          <p:nvPr>
            <p:ph idx="2" type="pic"/>
          </p:nvPr>
        </p:nvSpPr>
        <p:spPr>
          <a:xfrm>
            <a:off x="228575" y="3005550"/>
            <a:ext cx="1636200" cy="77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825" name="Google Shape;825;p105"/>
          <p:cNvSpPr/>
          <p:nvPr>
            <p:ph idx="3" type="pic"/>
          </p:nvPr>
        </p:nvSpPr>
        <p:spPr>
          <a:xfrm>
            <a:off x="1149025" y="3909225"/>
            <a:ext cx="15435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826" name="Google Shape;826;p105"/>
          <p:cNvSpPr/>
          <p:nvPr>
            <p:ph idx="4" type="pic"/>
          </p:nvPr>
        </p:nvSpPr>
        <p:spPr>
          <a:xfrm>
            <a:off x="3525075" y="3005550"/>
            <a:ext cx="15999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827" name="Google Shape;827;p105"/>
          <p:cNvSpPr/>
          <p:nvPr>
            <p:ph idx="5" type="pic"/>
          </p:nvPr>
        </p:nvSpPr>
        <p:spPr>
          <a:xfrm>
            <a:off x="5271025" y="3005450"/>
            <a:ext cx="1118400" cy="1682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828" name="Google Shape;828;p105"/>
          <p:cNvSpPr/>
          <p:nvPr>
            <p:ph idx="6" type="pic"/>
          </p:nvPr>
        </p:nvSpPr>
        <p:spPr>
          <a:xfrm>
            <a:off x="7796850" y="3003650"/>
            <a:ext cx="1118400" cy="16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9" name="Google Shape;829;p105"/>
          <p:cNvSpPr/>
          <p:nvPr>
            <p:ph idx="7" type="pic"/>
          </p:nvPr>
        </p:nvSpPr>
        <p:spPr>
          <a:xfrm>
            <a:off x="230525" y="3909225"/>
            <a:ext cx="7746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830" name="Google Shape;830;p105"/>
          <p:cNvSpPr/>
          <p:nvPr>
            <p:ph idx="8" type="pic"/>
          </p:nvPr>
        </p:nvSpPr>
        <p:spPr>
          <a:xfrm>
            <a:off x="2838375" y="3909225"/>
            <a:ext cx="1368300" cy="774600"/>
          </a:xfrm>
          <a:prstGeom prst="roundRect">
            <a:avLst>
              <a:gd fmla="val 19797" name="adj"/>
            </a:avLst>
          </a:prstGeom>
          <a:noFill/>
          <a:ln>
            <a:noFill/>
          </a:ln>
        </p:spPr>
      </p:sp>
      <p:sp>
        <p:nvSpPr>
          <p:cNvPr id="831" name="Google Shape;831;p105"/>
          <p:cNvSpPr/>
          <p:nvPr>
            <p:ph idx="9" type="pic"/>
          </p:nvPr>
        </p:nvSpPr>
        <p:spPr>
          <a:xfrm>
            <a:off x="6535600" y="3008850"/>
            <a:ext cx="1118400" cy="767700"/>
          </a:xfrm>
          <a:prstGeom prst="roundRect">
            <a:avLst>
              <a:gd fmla="val 2011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2">
  <p:cSld name="CUSTOM_3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4" name="Google Shape;834;p106"/>
          <p:cNvSpPr txBox="1"/>
          <p:nvPr>
            <p:ph idx="1" type="subTitle"/>
          </p:nvPr>
        </p:nvSpPr>
        <p:spPr>
          <a:xfrm>
            <a:off x="792675" y="2291175"/>
            <a:ext cx="364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35" name="Google Shape;835;p106"/>
          <p:cNvSpPr txBox="1"/>
          <p:nvPr>
            <p:ph idx="2" type="subTitle"/>
          </p:nvPr>
        </p:nvSpPr>
        <p:spPr>
          <a:xfrm>
            <a:off x="5089225" y="2291175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36" name="Google Shape;836;p106"/>
          <p:cNvSpPr txBox="1"/>
          <p:nvPr>
            <p:ph idx="3" type="subTitle"/>
          </p:nvPr>
        </p:nvSpPr>
        <p:spPr>
          <a:xfrm>
            <a:off x="2571250" y="3086650"/>
            <a:ext cx="3418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37" name="Google Shape;837;p106"/>
          <p:cNvSpPr txBox="1"/>
          <p:nvPr>
            <p:ph idx="4" type="subTitle"/>
          </p:nvPr>
        </p:nvSpPr>
        <p:spPr>
          <a:xfrm>
            <a:off x="6867700" y="3086650"/>
            <a:ext cx="310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38" name="Google Shape;838;p106"/>
          <p:cNvSpPr txBox="1"/>
          <p:nvPr>
            <p:ph idx="5" type="subTitle"/>
          </p:nvPr>
        </p:nvSpPr>
        <p:spPr>
          <a:xfrm>
            <a:off x="792675" y="3888950"/>
            <a:ext cx="35235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39" name="Google Shape;839;p106"/>
          <p:cNvSpPr txBox="1"/>
          <p:nvPr>
            <p:ph idx="6" type="subTitle"/>
          </p:nvPr>
        </p:nvSpPr>
        <p:spPr>
          <a:xfrm>
            <a:off x="5089225" y="3888950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40" name="Google Shape;840;p106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41" name="Google Shape;841;p10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 2">
  <p:cSld name="BLANK_1">
    <p:bg>
      <p:bgPr>
        <a:solidFill>
          <a:schemeClr val="dk2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7"/>
          <p:cNvSpPr txBox="1"/>
          <p:nvPr>
            <p:ph type="title"/>
          </p:nvPr>
        </p:nvSpPr>
        <p:spPr>
          <a:xfrm>
            <a:off x="228600" y="3389761"/>
            <a:ext cx="4704000" cy="1590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44" name="Google Shape;844;p107"/>
          <p:cNvSpPr txBox="1"/>
          <p:nvPr>
            <p:ph idx="1" type="subTitle"/>
          </p:nvPr>
        </p:nvSpPr>
        <p:spPr>
          <a:xfrm>
            <a:off x="5468675" y="457200"/>
            <a:ext cx="34467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45" name="Google Shape;845;p10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8"/>
          <p:cNvSpPr txBox="1"/>
          <p:nvPr>
            <p:ph idx="1" type="body"/>
          </p:nvPr>
        </p:nvSpPr>
        <p:spPr>
          <a:xfrm>
            <a:off x="5482425" y="413676"/>
            <a:ext cx="3446700" cy="14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848" name="Google Shape;848;p108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49" name="Google Shape;849;p108"/>
          <p:cNvSpPr txBox="1"/>
          <p:nvPr>
            <p:ph idx="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50" name="Google Shape;850;p10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mall">
  <p:cSld name="BLANK_1_1_4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9"/>
          <p:cNvSpPr txBox="1"/>
          <p:nvPr>
            <p:ph type="title"/>
          </p:nvPr>
        </p:nvSpPr>
        <p:spPr>
          <a:xfrm>
            <a:off x="228600" y="399325"/>
            <a:ext cx="31197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53" name="Google Shape;853;p10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54" name="Google Shape;854;p10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Small">
  <p:cSld name="BLANK_1_1_2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0"/>
          <p:cNvSpPr/>
          <p:nvPr>
            <p:ph idx="2" type="pic"/>
          </p:nvPr>
        </p:nvSpPr>
        <p:spPr>
          <a:xfrm>
            <a:off x="228600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57" name="Google Shape;857;p110"/>
          <p:cNvSpPr/>
          <p:nvPr>
            <p:ph idx="3" type="pic"/>
          </p:nvPr>
        </p:nvSpPr>
        <p:spPr>
          <a:xfrm>
            <a:off x="2913463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58" name="Google Shape;858;p110"/>
          <p:cNvSpPr/>
          <p:nvPr>
            <p:ph idx="4" type="pic"/>
          </p:nvPr>
        </p:nvSpPr>
        <p:spPr>
          <a:xfrm>
            <a:off x="5594838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59" name="Google Shape;859;p110"/>
          <p:cNvSpPr/>
          <p:nvPr>
            <p:ph idx="5" type="pic"/>
          </p:nvPr>
        </p:nvSpPr>
        <p:spPr>
          <a:xfrm>
            <a:off x="134092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60" name="Google Shape;860;p110"/>
          <p:cNvSpPr/>
          <p:nvPr>
            <p:ph idx="6" type="pic"/>
          </p:nvPr>
        </p:nvSpPr>
        <p:spPr>
          <a:xfrm>
            <a:off x="402427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61" name="Google Shape;861;p110"/>
          <p:cNvSpPr/>
          <p:nvPr>
            <p:ph idx="7" type="pic"/>
          </p:nvPr>
        </p:nvSpPr>
        <p:spPr>
          <a:xfrm>
            <a:off x="6708900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62" name="Google Shape;862;p110"/>
          <p:cNvSpPr txBox="1"/>
          <p:nvPr>
            <p:ph idx="1" type="subTitle"/>
          </p:nvPr>
        </p:nvSpPr>
        <p:spPr>
          <a:xfrm>
            <a:off x="1347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63" name="Google Shape;863;p110"/>
          <p:cNvSpPr txBox="1"/>
          <p:nvPr>
            <p:ph idx="8" type="subTitle"/>
          </p:nvPr>
        </p:nvSpPr>
        <p:spPr>
          <a:xfrm>
            <a:off x="1347975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4" name="Google Shape;864;p110"/>
          <p:cNvSpPr txBox="1"/>
          <p:nvPr>
            <p:ph idx="9" type="subTitle"/>
          </p:nvPr>
        </p:nvSpPr>
        <p:spPr>
          <a:xfrm>
            <a:off x="4029350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5" name="Google Shape;865;p110"/>
          <p:cNvSpPr txBox="1"/>
          <p:nvPr>
            <p:ph idx="13" type="subTitle"/>
          </p:nvPr>
        </p:nvSpPr>
        <p:spPr>
          <a:xfrm>
            <a:off x="6726463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6" name="Google Shape;866;p110"/>
          <p:cNvSpPr txBox="1"/>
          <p:nvPr>
            <p:ph idx="14" type="subTitle"/>
          </p:nvPr>
        </p:nvSpPr>
        <p:spPr>
          <a:xfrm>
            <a:off x="246030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7" name="Google Shape;867;p110"/>
          <p:cNvSpPr txBox="1"/>
          <p:nvPr>
            <p:ph idx="15" type="subTitle"/>
          </p:nvPr>
        </p:nvSpPr>
        <p:spPr>
          <a:xfrm>
            <a:off x="514365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8" name="Google Shape;868;p110"/>
          <p:cNvSpPr txBox="1"/>
          <p:nvPr>
            <p:ph idx="16" type="subTitle"/>
          </p:nvPr>
        </p:nvSpPr>
        <p:spPr>
          <a:xfrm>
            <a:off x="7828275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9" name="Google Shape;869;p110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70" name="Google Shape;870;p110"/>
          <p:cNvSpPr txBox="1"/>
          <p:nvPr>
            <p:ph idx="17" type="subTitle"/>
          </p:nvPr>
        </p:nvSpPr>
        <p:spPr>
          <a:xfrm>
            <a:off x="4026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71" name="Google Shape;871;p110"/>
          <p:cNvSpPr txBox="1"/>
          <p:nvPr>
            <p:ph idx="18" type="subTitle"/>
          </p:nvPr>
        </p:nvSpPr>
        <p:spPr>
          <a:xfrm>
            <a:off x="67081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72" name="Google Shape;872;p110"/>
          <p:cNvSpPr txBox="1"/>
          <p:nvPr>
            <p:ph idx="19" type="subTitle"/>
          </p:nvPr>
        </p:nvSpPr>
        <p:spPr>
          <a:xfrm>
            <a:off x="2457750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73" name="Google Shape;873;p110"/>
          <p:cNvSpPr txBox="1"/>
          <p:nvPr>
            <p:ph idx="20" type="subTitle"/>
          </p:nvPr>
        </p:nvSpPr>
        <p:spPr>
          <a:xfrm>
            <a:off x="514237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74" name="Google Shape;874;p110"/>
          <p:cNvSpPr txBox="1"/>
          <p:nvPr>
            <p:ph idx="21" type="subTitle"/>
          </p:nvPr>
        </p:nvSpPr>
        <p:spPr>
          <a:xfrm>
            <a:off x="782572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75" name="Google Shape;875;p110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76" name="Google Shape;876;p11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Medium">
  <p:cSld name="BLANK_1_1_2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1"/>
          <p:cNvSpPr/>
          <p:nvPr>
            <p:ph idx="2" type="pic"/>
          </p:nvPr>
        </p:nvSpPr>
        <p:spPr>
          <a:xfrm>
            <a:off x="2286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79" name="Google Shape;879;p111"/>
          <p:cNvSpPr txBox="1"/>
          <p:nvPr>
            <p:ph idx="1" type="subTitle"/>
          </p:nvPr>
        </p:nvSpPr>
        <p:spPr>
          <a:xfrm>
            <a:off x="13057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80" name="Google Shape;880;p111"/>
          <p:cNvSpPr txBox="1"/>
          <p:nvPr>
            <p:ph idx="3" type="subTitle"/>
          </p:nvPr>
        </p:nvSpPr>
        <p:spPr>
          <a:xfrm>
            <a:off x="13057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1" name="Google Shape;881;p111"/>
          <p:cNvSpPr/>
          <p:nvPr>
            <p:ph idx="4" type="pic"/>
          </p:nvPr>
        </p:nvSpPr>
        <p:spPr>
          <a:xfrm>
            <a:off x="2286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82" name="Google Shape;882;p111"/>
          <p:cNvSpPr txBox="1"/>
          <p:nvPr>
            <p:ph idx="5" type="subTitle"/>
          </p:nvPr>
        </p:nvSpPr>
        <p:spPr>
          <a:xfrm>
            <a:off x="13057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83" name="Google Shape;883;p111"/>
          <p:cNvSpPr txBox="1"/>
          <p:nvPr>
            <p:ph idx="6" type="subTitle"/>
          </p:nvPr>
        </p:nvSpPr>
        <p:spPr>
          <a:xfrm>
            <a:off x="13057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4" name="Google Shape;884;p111"/>
          <p:cNvSpPr/>
          <p:nvPr>
            <p:ph idx="7" type="pic"/>
          </p:nvPr>
        </p:nvSpPr>
        <p:spPr>
          <a:xfrm>
            <a:off x="315465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85" name="Google Shape;885;p111"/>
          <p:cNvSpPr txBox="1"/>
          <p:nvPr>
            <p:ph idx="8" type="subTitle"/>
          </p:nvPr>
        </p:nvSpPr>
        <p:spPr>
          <a:xfrm>
            <a:off x="423180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86" name="Google Shape;886;p111"/>
          <p:cNvSpPr txBox="1"/>
          <p:nvPr>
            <p:ph idx="9" type="subTitle"/>
          </p:nvPr>
        </p:nvSpPr>
        <p:spPr>
          <a:xfrm>
            <a:off x="423180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7" name="Google Shape;887;p111"/>
          <p:cNvSpPr/>
          <p:nvPr>
            <p:ph idx="13" type="pic"/>
          </p:nvPr>
        </p:nvSpPr>
        <p:spPr>
          <a:xfrm>
            <a:off x="315465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88" name="Google Shape;888;p111"/>
          <p:cNvSpPr txBox="1"/>
          <p:nvPr>
            <p:ph idx="14" type="subTitle"/>
          </p:nvPr>
        </p:nvSpPr>
        <p:spPr>
          <a:xfrm>
            <a:off x="423180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89" name="Google Shape;889;p111"/>
          <p:cNvSpPr/>
          <p:nvPr>
            <p:ph idx="15" type="pic"/>
          </p:nvPr>
        </p:nvSpPr>
        <p:spPr>
          <a:xfrm>
            <a:off x="60807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90" name="Google Shape;890;p111"/>
          <p:cNvSpPr txBox="1"/>
          <p:nvPr>
            <p:ph idx="16" type="subTitle"/>
          </p:nvPr>
        </p:nvSpPr>
        <p:spPr>
          <a:xfrm>
            <a:off x="71578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91" name="Google Shape;891;p111"/>
          <p:cNvSpPr txBox="1"/>
          <p:nvPr>
            <p:ph idx="17" type="subTitle"/>
          </p:nvPr>
        </p:nvSpPr>
        <p:spPr>
          <a:xfrm>
            <a:off x="71578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2" name="Google Shape;892;p111"/>
          <p:cNvSpPr/>
          <p:nvPr>
            <p:ph idx="18" type="pic"/>
          </p:nvPr>
        </p:nvSpPr>
        <p:spPr>
          <a:xfrm>
            <a:off x="60807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93" name="Google Shape;893;p111"/>
          <p:cNvSpPr txBox="1"/>
          <p:nvPr>
            <p:ph idx="19" type="subTitle"/>
          </p:nvPr>
        </p:nvSpPr>
        <p:spPr>
          <a:xfrm>
            <a:off x="71578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94" name="Google Shape;894;p111"/>
          <p:cNvSpPr txBox="1"/>
          <p:nvPr>
            <p:ph idx="20" type="subTitle"/>
          </p:nvPr>
        </p:nvSpPr>
        <p:spPr>
          <a:xfrm>
            <a:off x="425080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5" name="Google Shape;895;p111"/>
          <p:cNvSpPr txBox="1"/>
          <p:nvPr>
            <p:ph idx="21" type="subTitle"/>
          </p:nvPr>
        </p:nvSpPr>
        <p:spPr>
          <a:xfrm>
            <a:off x="71578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6" name="Google Shape;896;p111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97" name="Google Shape;897;p111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98" name="Google Shape;898;p11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Large">
  <p:cSld name="BLANK_1_1_2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1" name="Google Shape;901;p11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02" name="Google Shape;902;p112"/>
          <p:cNvSpPr txBox="1"/>
          <p:nvPr>
            <p:ph idx="2" type="subTitle"/>
          </p:nvPr>
        </p:nvSpPr>
        <p:spPr>
          <a:xfrm>
            <a:off x="2286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03" name="Google Shape;903;p112"/>
          <p:cNvSpPr txBox="1"/>
          <p:nvPr>
            <p:ph idx="3" type="subTitle"/>
          </p:nvPr>
        </p:nvSpPr>
        <p:spPr>
          <a:xfrm>
            <a:off x="2286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4" name="Google Shape;904;p112"/>
          <p:cNvSpPr/>
          <p:nvPr>
            <p:ph idx="4" type="pic"/>
          </p:nvPr>
        </p:nvSpPr>
        <p:spPr>
          <a:xfrm>
            <a:off x="2286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05" name="Google Shape;905;p112"/>
          <p:cNvSpPr txBox="1"/>
          <p:nvPr>
            <p:ph idx="5" type="body"/>
          </p:nvPr>
        </p:nvSpPr>
        <p:spPr>
          <a:xfrm>
            <a:off x="2286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06" name="Google Shape;906;p112"/>
          <p:cNvSpPr txBox="1"/>
          <p:nvPr>
            <p:ph idx="6" type="subTitle"/>
          </p:nvPr>
        </p:nvSpPr>
        <p:spPr>
          <a:xfrm>
            <a:off x="24237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07" name="Google Shape;907;p112"/>
          <p:cNvSpPr txBox="1"/>
          <p:nvPr>
            <p:ph idx="7" type="subTitle"/>
          </p:nvPr>
        </p:nvSpPr>
        <p:spPr>
          <a:xfrm>
            <a:off x="242370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8" name="Google Shape;908;p112"/>
          <p:cNvSpPr/>
          <p:nvPr>
            <p:ph idx="8" type="pic"/>
          </p:nvPr>
        </p:nvSpPr>
        <p:spPr>
          <a:xfrm>
            <a:off x="24237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09" name="Google Shape;909;p112"/>
          <p:cNvSpPr txBox="1"/>
          <p:nvPr>
            <p:ph idx="9" type="body"/>
          </p:nvPr>
        </p:nvSpPr>
        <p:spPr>
          <a:xfrm>
            <a:off x="24237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10" name="Google Shape;910;p112"/>
          <p:cNvSpPr txBox="1"/>
          <p:nvPr>
            <p:ph idx="13" type="subTitle"/>
          </p:nvPr>
        </p:nvSpPr>
        <p:spPr>
          <a:xfrm>
            <a:off x="4618800" y="3337827"/>
            <a:ext cx="20622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11" name="Google Shape;911;p112"/>
          <p:cNvSpPr txBox="1"/>
          <p:nvPr>
            <p:ph idx="14" type="subTitle"/>
          </p:nvPr>
        </p:nvSpPr>
        <p:spPr>
          <a:xfrm>
            <a:off x="46188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2" name="Google Shape;912;p112"/>
          <p:cNvSpPr/>
          <p:nvPr>
            <p:ph idx="15" type="pic"/>
          </p:nvPr>
        </p:nvSpPr>
        <p:spPr>
          <a:xfrm>
            <a:off x="46188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13" name="Google Shape;913;p112"/>
          <p:cNvSpPr txBox="1"/>
          <p:nvPr>
            <p:ph idx="16" type="body"/>
          </p:nvPr>
        </p:nvSpPr>
        <p:spPr>
          <a:xfrm>
            <a:off x="46188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14" name="Google Shape;914;p112"/>
          <p:cNvSpPr txBox="1"/>
          <p:nvPr>
            <p:ph idx="17" type="subTitle"/>
          </p:nvPr>
        </p:nvSpPr>
        <p:spPr>
          <a:xfrm>
            <a:off x="6796750" y="3337800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15" name="Google Shape;915;p112"/>
          <p:cNvSpPr txBox="1"/>
          <p:nvPr>
            <p:ph idx="18" type="subTitle"/>
          </p:nvPr>
        </p:nvSpPr>
        <p:spPr>
          <a:xfrm>
            <a:off x="679675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6" name="Google Shape;916;p112"/>
          <p:cNvSpPr/>
          <p:nvPr>
            <p:ph idx="19" type="pic"/>
          </p:nvPr>
        </p:nvSpPr>
        <p:spPr>
          <a:xfrm>
            <a:off x="6796738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17" name="Google Shape;917;p112"/>
          <p:cNvSpPr txBox="1"/>
          <p:nvPr>
            <p:ph idx="20" type="body"/>
          </p:nvPr>
        </p:nvSpPr>
        <p:spPr>
          <a:xfrm>
            <a:off x="679675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18" name="Google Shape;918;p112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1">
  <p:cSld name="CUSTOM_4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3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1" name="Google Shape;921;p113"/>
          <p:cNvSpPr txBox="1"/>
          <p:nvPr>
            <p:ph idx="2" type="body"/>
          </p:nvPr>
        </p:nvSpPr>
        <p:spPr>
          <a:xfrm>
            <a:off x="6231000" y="3124025"/>
            <a:ext cx="26844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22" name="Google Shape;922;p113"/>
          <p:cNvSpPr txBox="1"/>
          <p:nvPr>
            <p:ph idx="3" type="body"/>
          </p:nvPr>
        </p:nvSpPr>
        <p:spPr>
          <a:xfrm>
            <a:off x="6231000" y="4241250"/>
            <a:ext cx="27513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23" name="Google Shape;923;p113"/>
          <p:cNvSpPr txBox="1"/>
          <p:nvPr>
            <p:ph idx="4" type="subTitle"/>
          </p:nvPr>
        </p:nvSpPr>
        <p:spPr>
          <a:xfrm>
            <a:off x="6231000" y="38979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24" name="Google Shape;924;p113"/>
          <p:cNvSpPr txBox="1"/>
          <p:nvPr>
            <p:ph idx="5" type="subTitle"/>
          </p:nvPr>
        </p:nvSpPr>
        <p:spPr>
          <a:xfrm>
            <a:off x="6231000" y="2780875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25" name="Google Shape;925;p113"/>
          <p:cNvSpPr txBox="1"/>
          <p:nvPr>
            <p:ph idx="6" type="subTitle"/>
          </p:nvPr>
        </p:nvSpPr>
        <p:spPr>
          <a:xfrm>
            <a:off x="6231000" y="14597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26" name="Google Shape;926;p113"/>
          <p:cNvSpPr txBox="1"/>
          <p:nvPr>
            <p:ph idx="7" type="subTitle"/>
          </p:nvPr>
        </p:nvSpPr>
        <p:spPr>
          <a:xfrm>
            <a:off x="2872500" y="3328000"/>
            <a:ext cx="2834700" cy="3264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27" name="Google Shape;927;p113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28" name="Google Shape;928;p113"/>
          <p:cNvSpPr/>
          <p:nvPr>
            <p:ph idx="8" type="pic"/>
          </p:nvPr>
        </p:nvSpPr>
        <p:spPr>
          <a:xfrm>
            <a:off x="228450" y="1459775"/>
            <a:ext cx="2101200" cy="14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9" name="Google Shape;929;p113"/>
          <p:cNvSpPr txBox="1"/>
          <p:nvPr>
            <p:ph idx="9" type="subTitle"/>
          </p:nvPr>
        </p:nvSpPr>
        <p:spPr>
          <a:xfrm>
            <a:off x="228450" y="30529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30" name="Google Shape;930;p113"/>
          <p:cNvSpPr txBox="1"/>
          <p:nvPr>
            <p:ph idx="13" type="subTitle"/>
          </p:nvPr>
        </p:nvSpPr>
        <p:spPr>
          <a:xfrm>
            <a:off x="228450" y="33503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31" name="Google Shape;931;p113"/>
          <p:cNvSpPr txBox="1"/>
          <p:nvPr>
            <p:ph idx="14" type="subTitle"/>
          </p:nvPr>
        </p:nvSpPr>
        <p:spPr>
          <a:xfrm>
            <a:off x="228450" y="36480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32" name="Google Shape;932;p113"/>
          <p:cNvSpPr txBox="1"/>
          <p:nvPr>
            <p:ph idx="15" type="subTitle"/>
          </p:nvPr>
        </p:nvSpPr>
        <p:spPr>
          <a:xfrm>
            <a:off x="228450" y="39457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33" name="Google Shape;933;p113"/>
          <p:cNvSpPr txBox="1"/>
          <p:nvPr>
            <p:ph idx="16" type="subTitle"/>
          </p:nvPr>
        </p:nvSpPr>
        <p:spPr>
          <a:xfrm>
            <a:off x="228450" y="424189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34" name="Google Shape;934;p113"/>
          <p:cNvSpPr txBox="1"/>
          <p:nvPr>
            <p:ph idx="17" type="subTitle"/>
          </p:nvPr>
        </p:nvSpPr>
        <p:spPr>
          <a:xfrm>
            <a:off x="228450" y="454067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35" name="Google Shape;935;p113"/>
          <p:cNvSpPr txBox="1"/>
          <p:nvPr>
            <p:ph idx="18" type="subTitle"/>
          </p:nvPr>
        </p:nvSpPr>
        <p:spPr>
          <a:xfrm>
            <a:off x="1275750" y="30523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6" name="Google Shape;936;p113"/>
          <p:cNvSpPr txBox="1"/>
          <p:nvPr>
            <p:ph idx="19" type="subTitle"/>
          </p:nvPr>
        </p:nvSpPr>
        <p:spPr>
          <a:xfrm>
            <a:off x="1275750" y="3349779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7" name="Google Shape;937;p113"/>
          <p:cNvSpPr txBox="1"/>
          <p:nvPr>
            <p:ph idx="20" type="subTitle"/>
          </p:nvPr>
        </p:nvSpPr>
        <p:spPr>
          <a:xfrm>
            <a:off x="1275750" y="3647468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8" name="Google Shape;938;p113"/>
          <p:cNvSpPr txBox="1"/>
          <p:nvPr>
            <p:ph idx="21" type="subTitle"/>
          </p:nvPr>
        </p:nvSpPr>
        <p:spPr>
          <a:xfrm>
            <a:off x="1275750" y="3945167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9" name="Google Shape;939;p113"/>
          <p:cNvSpPr txBox="1"/>
          <p:nvPr>
            <p:ph idx="22" type="subTitle"/>
          </p:nvPr>
        </p:nvSpPr>
        <p:spPr>
          <a:xfrm>
            <a:off x="1275750" y="4241301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0" name="Google Shape;940;p113"/>
          <p:cNvSpPr txBox="1"/>
          <p:nvPr>
            <p:ph idx="23" type="subTitle"/>
          </p:nvPr>
        </p:nvSpPr>
        <p:spPr>
          <a:xfrm>
            <a:off x="1275750" y="45400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1" name="Google Shape;941;p113"/>
          <p:cNvSpPr txBox="1"/>
          <p:nvPr>
            <p:ph idx="24" type="subTitle"/>
          </p:nvPr>
        </p:nvSpPr>
        <p:spPr>
          <a:xfrm>
            <a:off x="2863000" y="1925972"/>
            <a:ext cx="26844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42" name="Google Shape;942;p113"/>
          <p:cNvSpPr txBox="1"/>
          <p:nvPr>
            <p:ph idx="25" type="subTitle"/>
          </p:nvPr>
        </p:nvSpPr>
        <p:spPr>
          <a:xfrm>
            <a:off x="2863000" y="3668715"/>
            <a:ext cx="2560500" cy="12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3" name="Google Shape;943;p11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4" name="Google Shape;944;p113"/>
          <p:cNvSpPr txBox="1"/>
          <p:nvPr>
            <p:ph idx="26" type="subTitle"/>
          </p:nvPr>
        </p:nvSpPr>
        <p:spPr>
          <a:xfrm>
            <a:off x="62310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5" name="Google Shape;945;p113"/>
          <p:cNvSpPr txBox="1"/>
          <p:nvPr>
            <p:ph idx="27" type="subTitle"/>
          </p:nvPr>
        </p:nvSpPr>
        <p:spPr>
          <a:xfrm>
            <a:off x="62310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6" name="Google Shape;946;p113"/>
          <p:cNvSpPr txBox="1"/>
          <p:nvPr>
            <p:ph idx="28" type="subTitle"/>
          </p:nvPr>
        </p:nvSpPr>
        <p:spPr>
          <a:xfrm>
            <a:off x="75972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7" name="Google Shape;947;p113"/>
          <p:cNvSpPr txBox="1"/>
          <p:nvPr>
            <p:ph idx="29" type="subTitle"/>
          </p:nvPr>
        </p:nvSpPr>
        <p:spPr>
          <a:xfrm>
            <a:off x="75972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2">
  <p:cSld name="CUSTOM_4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4"/>
          <p:cNvSpPr txBox="1"/>
          <p:nvPr>
            <p:ph idx="1" type="body"/>
          </p:nvPr>
        </p:nvSpPr>
        <p:spPr>
          <a:xfrm>
            <a:off x="2857500" y="1803950"/>
            <a:ext cx="31320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50" name="Google Shape;950;p114"/>
          <p:cNvSpPr txBox="1"/>
          <p:nvPr>
            <p:ph idx="2" type="body"/>
          </p:nvPr>
        </p:nvSpPr>
        <p:spPr>
          <a:xfrm>
            <a:off x="232075" y="1803950"/>
            <a:ext cx="20949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51" name="Google Shape;951;p114"/>
          <p:cNvSpPr txBox="1"/>
          <p:nvPr>
            <p:ph idx="3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2" name="Google Shape;952;p114"/>
          <p:cNvSpPr txBox="1"/>
          <p:nvPr>
            <p:ph idx="4" type="subTitle"/>
          </p:nvPr>
        </p:nvSpPr>
        <p:spPr>
          <a:xfrm>
            <a:off x="232075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53" name="Google Shape;953;p114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54" name="Google Shape;954;p114"/>
          <p:cNvSpPr txBox="1"/>
          <p:nvPr>
            <p:ph idx="5" type="subTitle"/>
          </p:nvPr>
        </p:nvSpPr>
        <p:spPr>
          <a:xfrm>
            <a:off x="235800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55" name="Google Shape;955;p11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6" name="Google Shape;956;p114"/>
          <p:cNvSpPr txBox="1"/>
          <p:nvPr>
            <p:ph idx="6" type="subTitle"/>
          </p:nvPr>
        </p:nvSpPr>
        <p:spPr>
          <a:xfrm>
            <a:off x="232075" y="2526010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57" name="Google Shape;957;p114"/>
          <p:cNvSpPr txBox="1"/>
          <p:nvPr>
            <p:ph idx="7" type="subTitle"/>
          </p:nvPr>
        </p:nvSpPr>
        <p:spPr>
          <a:xfrm>
            <a:off x="232075" y="399371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58" name="Google Shape;958;p114"/>
          <p:cNvSpPr txBox="1"/>
          <p:nvPr>
            <p:ph idx="8" type="subTitle"/>
          </p:nvPr>
        </p:nvSpPr>
        <p:spPr>
          <a:xfrm>
            <a:off x="1324825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59" name="Google Shape;959;p114"/>
          <p:cNvSpPr txBox="1"/>
          <p:nvPr>
            <p:ph idx="9" type="subTitle"/>
          </p:nvPr>
        </p:nvSpPr>
        <p:spPr>
          <a:xfrm>
            <a:off x="2305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0" name="Google Shape;960;p114"/>
          <p:cNvSpPr txBox="1"/>
          <p:nvPr>
            <p:ph idx="13" type="subTitle"/>
          </p:nvPr>
        </p:nvSpPr>
        <p:spPr>
          <a:xfrm>
            <a:off x="2305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1" name="Google Shape;961;p114"/>
          <p:cNvSpPr txBox="1"/>
          <p:nvPr>
            <p:ph idx="14" type="subTitle"/>
          </p:nvPr>
        </p:nvSpPr>
        <p:spPr>
          <a:xfrm>
            <a:off x="2305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2" name="Google Shape;962;p114"/>
          <p:cNvSpPr txBox="1"/>
          <p:nvPr>
            <p:ph idx="15" type="subTitle"/>
          </p:nvPr>
        </p:nvSpPr>
        <p:spPr>
          <a:xfrm>
            <a:off x="13309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3" name="Google Shape;963;p114"/>
          <p:cNvSpPr txBox="1"/>
          <p:nvPr>
            <p:ph idx="16" type="subTitle"/>
          </p:nvPr>
        </p:nvSpPr>
        <p:spPr>
          <a:xfrm>
            <a:off x="13309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4" name="Google Shape;964;p114"/>
          <p:cNvSpPr txBox="1"/>
          <p:nvPr>
            <p:ph idx="17" type="subTitle"/>
          </p:nvPr>
        </p:nvSpPr>
        <p:spPr>
          <a:xfrm>
            <a:off x="13309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5" name="Google Shape;965;p114"/>
          <p:cNvSpPr txBox="1"/>
          <p:nvPr>
            <p:ph idx="18" type="subTitle"/>
          </p:nvPr>
        </p:nvSpPr>
        <p:spPr>
          <a:xfrm>
            <a:off x="2857500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66" name="Google Shape;966;p114"/>
          <p:cNvSpPr txBox="1"/>
          <p:nvPr>
            <p:ph idx="19" type="subTitle"/>
          </p:nvPr>
        </p:nvSpPr>
        <p:spPr>
          <a:xfrm>
            <a:off x="2857500" y="25262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67" name="Google Shape;967;p114"/>
          <p:cNvSpPr txBox="1"/>
          <p:nvPr>
            <p:ph idx="20" type="subTitle"/>
          </p:nvPr>
        </p:nvSpPr>
        <p:spPr>
          <a:xfrm>
            <a:off x="2857500" y="39923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68" name="Google Shape;968;p114"/>
          <p:cNvSpPr txBox="1"/>
          <p:nvPr>
            <p:ph idx="21" type="subTitle"/>
          </p:nvPr>
        </p:nvSpPr>
        <p:spPr>
          <a:xfrm>
            <a:off x="2857502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9" name="Google Shape;969;p114"/>
          <p:cNvSpPr txBox="1"/>
          <p:nvPr>
            <p:ph idx="22" type="subTitle"/>
          </p:nvPr>
        </p:nvSpPr>
        <p:spPr>
          <a:xfrm>
            <a:off x="2857502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0" name="Google Shape;970;p114"/>
          <p:cNvSpPr txBox="1"/>
          <p:nvPr>
            <p:ph idx="23" type="subTitle"/>
          </p:nvPr>
        </p:nvSpPr>
        <p:spPr>
          <a:xfrm>
            <a:off x="2857502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1" name="Google Shape;971;p114"/>
          <p:cNvSpPr txBox="1"/>
          <p:nvPr>
            <p:ph idx="24" type="subTitle"/>
          </p:nvPr>
        </p:nvSpPr>
        <p:spPr>
          <a:xfrm>
            <a:off x="6231050" y="1461175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72" name="Google Shape;972;p114"/>
          <p:cNvSpPr txBox="1"/>
          <p:nvPr>
            <p:ph idx="25" type="subTitle"/>
          </p:nvPr>
        </p:nvSpPr>
        <p:spPr>
          <a:xfrm>
            <a:off x="6231050" y="3257297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73" name="Google Shape;973;p114"/>
          <p:cNvSpPr txBox="1"/>
          <p:nvPr>
            <p:ph idx="26" type="subTitle"/>
          </p:nvPr>
        </p:nvSpPr>
        <p:spPr>
          <a:xfrm>
            <a:off x="6231050" y="180360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4" name="Google Shape;974;p114"/>
          <p:cNvSpPr txBox="1"/>
          <p:nvPr>
            <p:ph idx="27" type="subTitle"/>
          </p:nvPr>
        </p:nvSpPr>
        <p:spPr>
          <a:xfrm>
            <a:off x="6231050" y="2056043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5" name="Google Shape;975;p114"/>
          <p:cNvSpPr txBox="1"/>
          <p:nvPr>
            <p:ph idx="28" type="subTitle"/>
          </p:nvPr>
        </p:nvSpPr>
        <p:spPr>
          <a:xfrm>
            <a:off x="6231050" y="2308487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6" name="Google Shape;976;p114"/>
          <p:cNvSpPr txBox="1"/>
          <p:nvPr>
            <p:ph idx="29" type="subTitle"/>
          </p:nvPr>
        </p:nvSpPr>
        <p:spPr>
          <a:xfrm>
            <a:off x="6231050" y="256093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7" name="Google Shape;977;p114"/>
          <p:cNvSpPr txBox="1"/>
          <p:nvPr>
            <p:ph idx="30" type="subTitle"/>
          </p:nvPr>
        </p:nvSpPr>
        <p:spPr>
          <a:xfrm>
            <a:off x="6231050" y="2813374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nly">
  <p:cSld name="BLANK_1_1_1_1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5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80" name="Google Shape;980;p115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1" name="Google Shape;981;p11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steps">
  <p:cSld name="BLANK_1_1_1_1_3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1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84" name="Google Shape;984;p116"/>
          <p:cNvSpPr txBox="1"/>
          <p:nvPr>
            <p:ph idx="2" type="subTitle"/>
          </p:nvPr>
        </p:nvSpPr>
        <p:spPr>
          <a:xfrm>
            <a:off x="333888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85" name="Google Shape;985;p116"/>
          <p:cNvSpPr txBox="1"/>
          <p:nvPr>
            <p:ph idx="3" type="subTitle"/>
          </p:nvPr>
        </p:nvSpPr>
        <p:spPr>
          <a:xfrm>
            <a:off x="208496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86" name="Google Shape;986;p116"/>
          <p:cNvSpPr txBox="1"/>
          <p:nvPr>
            <p:ph idx="4" type="subTitle"/>
          </p:nvPr>
        </p:nvSpPr>
        <p:spPr>
          <a:xfrm>
            <a:off x="378371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87" name="Google Shape;987;p116"/>
          <p:cNvSpPr txBox="1"/>
          <p:nvPr>
            <p:ph idx="5" type="subTitle"/>
          </p:nvPr>
        </p:nvSpPr>
        <p:spPr>
          <a:xfrm>
            <a:off x="7521925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88" name="Google Shape;988;p11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9" name="Google Shape;989;p116"/>
          <p:cNvSpPr txBox="1"/>
          <p:nvPr>
            <p:ph idx="6" type="subTitle"/>
          </p:nvPr>
        </p:nvSpPr>
        <p:spPr>
          <a:xfrm>
            <a:off x="228600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90" name="Google Shape;990;p116"/>
          <p:cNvSpPr txBox="1"/>
          <p:nvPr>
            <p:ph idx="7" type="subTitle"/>
          </p:nvPr>
        </p:nvSpPr>
        <p:spPr>
          <a:xfrm>
            <a:off x="197967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91" name="Google Shape;991;p116"/>
          <p:cNvSpPr txBox="1"/>
          <p:nvPr>
            <p:ph idx="8" type="subTitle"/>
          </p:nvPr>
        </p:nvSpPr>
        <p:spPr>
          <a:xfrm>
            <a:off x="36784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92" name="Google Shape;992;p116"/>
          <p:cNvSpPr txBox="1"/>
          <p:nvPr>
            <p:ph idx="9" type="subTitle"/>
          </p:nvPr>
        </p:nvSpPr>
        <p:spPr>
          <a:xfrm>
            <a:off x="5554425" y="278952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93" name="Google Shape;993;p116"/>
          <p:cNvSpPr txBox="1"/>
          <p:nvPr>
            <p:ph idx="13" type="subTitle"/>
          </p:nvPr>
        </p:nvSpPr>
        <p:spPr>
          <a:xfrm>
            <a:off x="74166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94" name="Google Shape;994;p116"/>
          <p:cNvSpPr txBox="1"/>
          <p:nvPr>
            <p:ph idx="14" type="subTitle"/>
          </p:nvPr>
        </p:nvSpPr>
        <p:spPr>
          <a:xfrm>
            <a:off x="5659713" y="2324029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orum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95" name="Google Shape;995;p11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CUSTOM_5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1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8" name="Google Shape;998;p117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99" name="Google Shape;999;p117"/>
          <p:cNvSpPr txBox="1"/>
          <p:nvPr>
            <p:ph idx="2" type="body"/>
          </p:nvPr>
        </p:nvSpPr>
        <p:spPr>
          <a:xfrm>
            <a:off x="232375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00" name="Google Shape;1000;p117"/>
          <p:cNvSpPr txBox="1"/>
          <p:nvPr>
            <p:ph idx="3" type="subTitle"/>
          </p:nvPr>
        </p:nvSpPr>
        <p:spPr>
          <a:xfrm>
            <a:off x="23365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01" name="Google Shape;1001;p117"/>
          <p:cNvSpPr txBox="1"/>
          <p:nvPr>
            <p:ph idx="4" type="subTitle"/>
          </p:nvPr>
        </p:nvSpPr>
        <p:spPr>
          <a:xfrm>
            <a:off x="2423700" y="20643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02" name="Google Shape;1002;p117"/>
          <p:cNvSpPr txBox="1"/>
          <p:nvPr>
            <p:ph idx="5" type="subTitle"/>
          </p:nvPr>
        </p:nvSpPr>
        <p:spPr>
          <a:xfrm>
            <a:off x="46188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03" name="Google Shape;1003;p117"/>
          <p:cNvSpPr txBox="1"/>
          <p:nvPr>
            <p:ph idx="6" type="subTitle"/>
          </p:nvPr>
        </p:nvSpPr>
        <p:spPr>
          <a:xfrm>
            <a:off x="68139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04" name="Google Shape;1004;p117"/>
          <p:cNvSpPr txBox="1"/>
          <p:nvPr>
            <p:ph idx="7" type="body"/>
          </p:nvPr>
        </p:nvSpPr>
        <p:spPr>
          <a:xfrm>
            <a:off x="2423850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05" name="Google Shape;1005;p117"/>
          <p:cNvSpPr txBox="1"/>
          <p:nvPr>
            <p:ph idx="8" type="body"/>
          </p:nvPr>
        </p:nvSpPr>
        <p:spPr>
          <a:xfrm>
            <a:off x="4615325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06" name="Google Shape;1006;p117"/>
          <p:cNvSpPr txBox="1"/>
          <p:nvPr>
            <p:ph idx="9" type="body"/>
          </p:nvPr>
        </p:nvSpPr>
        <p:spPr>
          <a:xfrm>
            <a:off x="6806800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07" name="Google Shape;1007;p117"/>
          <p:cNvSpPr txBox="1"/>
          <p:nvPr>
            <p:ph idx="13" type="subTitle"/>
          </p:nvPr>
        </p:nvSpPr>
        <p:spPr>
          <a:xfrm>
            <a:off x="433925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08" name="Google Shape;1008;p117"/>
          <p:cNvSpPr txBox="1"/>
          <p:nvPr>
            <p:ph idx="14" type="subTitle"/>
          </p:nvPr>
        </p:nvSpPr>
        <p:spPr>
          <a:xfrm>
            <a:off x="433925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09" name="Google Shape;1009;p117"/>
          <p:cNvSpPr txBox="1"/>
          <p:nvPr>
            <p:ph idx="15" type="subTitle"/>
          </p:nvPr>
        </p:nvSpPr>
        <p:spPr>
          <a:xfrm>
            <a:off x="433925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0" name="Google Shape;1010;p117"/>
          <p:cNvSpPr txBox="1"/>
          <p:nvPr>
            <p:ph idx="16" type="subTitle"/>
          </p:nvPr>
        </p:nvSpPr>
        <p:spPr>
          <a:xfrm>
            <a:off x="26291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1" name="Google Shape;1011;p117"/>
          <p:cNvSpPr txBox="1"/>
          <p:nvPr>
            <p:ph idx="17" type="subTitle"/>
          </p:nvPr>
        </p:nvSpPr>
        <p:spPr>
          <a:xfrm>
            <a:off x="26291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2" name="Google Shape;1012;p117"/>
          <p:cNvSpPr txBox="1"/>
          <p:nvPr>
            <p:ph idx="18" type="subTitle"/>
          </p:nvPr>
        </p:nvSpPr>
        <p:spPr>
          <a:xfrm>
            <a:off x="26291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3" name="Google Shape;1013;p117"/>
          <p:cNvSpPr txBox="1"/>
          <p:nvPr>
            <p:ph idx="19" type="subTitle"/>
          </p:nvPr>
        </p:nvSpPr>
        <p:spPr>
          <a:xfrm>
            <a:off x="48243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4" name="Google Shape;1014;p117"/>
          <p:cNvSpPr txBox="1"/>
          <p:nvPr>
            <p:ph idx="20" type="subTitle"/>
          </p:nvPr>
        </p:nvSpPr>
        <p:spPr>
          <a:xfrm>
            <a:off x="48243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5" name="Google Shape;1015;p117"/>
          <p:cNvSpPr txBox="1"/>
          <p:nvPr>
            <p:ph idx="21" type="subTitle"/>
          </p:nvPr>
        </p:nvSpPr>
        <p:spPr>
          <a:xfrm>
            <a:off x="48243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6" name="Google Shape;1016;p117"/>
          <p:cNvSpPr txBox="1"/>
          <p:nvPr>
            <p:ph idx="22" type="subTitle"/>
          </p:nvPr>
        </p:nvSpPr>
        <p:spPr>
          <a:xfrm>
            <a:off x="70195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7" name="Google Shape;1017;p117"/>
          <p:cNvSpPr txBox="1"/>
          <p:nvPr>
            <p:ph idx="23" type="subTitle"/>
          </p:nvPr>
        </p:nvSpPr>
        <p:spPr>
          <a:xfrm>
            <a:off x="70195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8" name="Google Shape;1018;p117"/>
          <p:cNvSpPr txBox="1"/>
          <p:nvPr>
            <p:ph idx="24" type="subTitle"/>
          </p:nvPr>
        </p:nvSpPr>
        <p:spPr>
          <a:xfrm>
            <a:off x="70195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19" name="Google Shape;1019;p11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020" name="Google Shape;1020;p117"/>
          <p:cNvSpPr/>
          <p:nvPr>
            <p:ph idx="25" type="pic"/>
          </p:nvPr>
        </p:nvSpPr>
        <p:spPr>
          <a:xfrm>
            <a:off x="2286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21" name="Google Shape;1021;p117"/>
          <p:cNvSpPr/>
          <p:nvPr>
            <p:ph idx="26" type="pic"/>
          </p:nvPr>
        </p:nvSpPr>
        <p:spPr>
          <a:xfrm>
            <a:off x="24237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22" name="Google Shape;1022;p117"/>
          <p:cNvSpPr/>
          <p:nvPr>
            <p:ph idx="27" type="pic"/>
          </p:nvPr>
        </p:nvSpPr>
        <p:spPr>
          <a:xfrm>
            <a:off x="46188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23" name="Google Shape;1023;p117"/>
          <p:cNvSpPr/>
          <p:nvPr>
            <p:ph idx="28" type="pic"/>
          </p:nvPr>
        </p:nvSpPr>
        <p:spPr>
          <a:xfrm>
            <a:off x="68139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deas w/ image">
  <p:cSld name="CUSTOM_5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8"/>
          <p:cNvSpPr/>
          <p:nvPr>
            <p:ph idx="2" type="pic"/>
          </p:nvPr>
        </p:nvSpPr>
        <p:spPr>
          <a:xfrm>
            <a:off x="3019625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26" name="Google Shape;1026;p118"/>
          <p:cNvSpPr/>
          <p:nvPr>
            <p:ph idx="3" type="pic"/>
          </p:nvPr>
        </p:nvSpPr>
        <p:spPr>
          <a:xfrm>
            <a:off x="521346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27" name="Google Shape;1027;p118"/>
          <p:cNvSpPr/>
          <p:nvPr>
            <p:ph idx="4" type="pic"/>
          </p:nvPr>
        </p:nvSpPr>
        <p:spPr>
          <a:xfrm>
            <a:off x="740731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28" name="Google Shape;1028;p118"/>
          <p:cNvSpPr/>
          <p:nvPr>
            <p:ph idx="5" type="pic"/>
          </p:nvPr>
        </p:nvSpPr>
        <p:spPr>
          <a:xfrm>
            <a:off x="827050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29" name="Google Shape;1029;p118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30" name="Google Shape;1030;p118"/>
          <p:cNvSpPr txBox="1"/>
          <p:nvPr>
            <p:ph idx="6" type="subTitle"/>
          </p:nvPr>
        </p:nvSpPr>
        <p:spPr>
          <a:xfrm>
            <a:off x="23365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31" name="Google Shape;1031;p118"/>
          <p:cNvSpPr txBox="1"/>
          <p:nvPr>
            <p:ph idx="7" type="subTitle"/>
          </p:nvPr>
        </p:nvSpPr>
        <p:spPr>
          <a:xfrm>
            <a:off x="24237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32" name="Google Shape;1032;p118"/>
          <p:cNvSpPr txBox="1"/>
          <p:nvPr>
            <p:ph idx="8" type="subTitle"/>
          </p:nvPr>
        </p:nvSpPr>
        <p:spPr>
          <a:xfrm>
            <a:off x="46188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33" name="Google Shape;1033;p118"/>
          <p:cNvSpPr txBox="1"/>
          <p:nvPr>
            <p:ph idx="9" type="subTitle"/>
          </p:nvPr>
        </p:nvSpPr>
        <p:spPr>
          <a:xfrm>
            <a:off x="68139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34" name="Google Shape;1034;p118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035" name="Google Shape;1035;p11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6" name="Google Shape;1036;p118"/>
          <p:cNvSpPr txBox="1"/>
          <p:nvPr>
            <p:ph idx="13" type="subTitle"/>
          </p:nvPr>
        </p:nvSpPr>
        <p:spPr>
          <a:xfrm>
            <a:off x="2286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37" name="Google Shape;1037;p118"/>
          <p:cNvSpPr txBox="1"/>
          <p:nvPr>
            <p:ph idx="14" type="subTitle"/>
          </p:nvPr>
        </p:nvSpPr>
        <p:spPr>
          <a:xfrm>
            <a:off x="2286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38" name="Google Shape;1038;p118"/>
          <p:cNvSpPr txBox="1"/>
          <p:nvPr>
            <p:ph idx="15" type="subTitle"/>
          </p:nvPr>
        </p:nvSpPr>
        <p:spPr>
          <a:xfrm>
            <a:off x="2286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39" name="Google Shape;1039;p118"/>
          <p:cNvSpPr txBox="1"/>
          <p:nvPr>
            <p:ph idx="16" type="subTitle"/>
          </p:nvPr>
        </p:nvSpPr>
        <p:spPr>
          <a:xfrm>
            <a:off x="2286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40" name="Google Shape;1040;p118"/>
          <p:cNvSpPr txBox="1"/>
          <p:nvPr>
            <p:ph idx="17" type="subTitle"/>
          </p:nvPr>
        </p:nvSpPr>
        <p:spPr>
          <a:xfrm>
            <a:off x="2286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41" name="Google Shape;1041;p118"/>
          <p:cNvSpPr txBox="1"/>
          <p:nvPr>
            <p:ph idx="18" type="subTitle"/>
          </p:nvPr>
        </p:nvSpPr>
        <p:spPr>
          <a:xfrm>
            <a:off x="2286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42" name="Google Shape;1042;p118"/>
          <p:cNvSpPr txBox="1"/>
          <p:nvPr>
            <p:ph idx="19" type="subTitle"/>
          </p:nvPr>
        </p:nvSpPr>
        <p:spPr>
          <a:xfrm>
            <a:off x="24237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43" name="Google Shape;1043;p118"/>
          <p:cNvSpPr txBox="1"/>
          <p:nvPr>
            <p:ph idx="20" type="subTitle"/>
          </p:nvPr>
        </p:nvSpPr>
        <p:spPr>
          <a:xfrm>
            <a:off x="24237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44" name="Google Shape;1044;p118"/>
          <p:cNvSpPr txBox="1"/>
          <p:nvPr>
            <p:ph idx="21" type="subTitle"/>
          </p:nvPr>
        </p:nvSpPr>
        <p:spPr>
          <a:xfrm>
            <a:off x="24237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45" name="Google Shape;1045;p118"/>
          <p:cNvSpPr txBox="1"/>
          <p:nvPr>
            <p:ph idx="22" type="subTitle"/>
          </p:nvPr>
        </p:nvSpPr>
        <p:spPr>
          <a:xfrm>
            <a:off x="24237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46" name="Google Shape;1046;p118"/>
          <p:cNvSpPr txBox="1"/>
          <p:nvPr>
            <p:ph idx="23" type="subTitle"/>
          </p:nvPr>
        </p:nvSpPr>
        <p:spPr>
          <a:xfrm>
            <a:off x="24237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47" name="Google Shape;1047;p118"/>
          <p:cNvSpPr txBox="1"/>
          <p:nvPr>
            <p:ph idx="24" type="subTitle"/>
          </p:nvPr>
        </p:nvSpPr>
        <p:spPr>
          <a:xfrm>
            <a:off x="24237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48" name="Google Shape;1048;p118"/>
          <p:cNvSpPr txBox="1"/>
          <p:nvPr>
            <p:ph idx="25" type="subTitle"/>
          </p:nvPr>
        </p:nvSpPr>
        <p:spPr>
          <a:xfrm>
            <a:off x="46188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49" name="Google Shape;1049;p118"/>
          <p:cNvSpPr txBox="1"/>
          <p:nvPr>
            <p:ph idx="26" type="subTitle"/>
          </p:nvPr>
        </p:nvSpPr>
        <p:spPr>
          <a:xfrm>
            <a:off x="46188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50" name="Google Shape;1050;p118"/>
          <p:cNvSpPr txBox="1"/>
          <p:nvPr>
            <p:ph idx="27" type="subTitle"/>
          </p:nvPr>
        </p:nvSpPr>
        <p:spPr>
          <a:xfrm>
            <a:off x="46188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51" name="Google Shape;1051;p118"/>
          <p:cNvSpPr txBox="1"/>
          <p:nvPr>
            <p:ph idx="28" type="subTitle"/>
          </p:nvPr>
        </p:nvSpPr>
        <p:spPr>
          <a:xfrm>
            <a:off x="46188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52" name="Google Shape;1052;p118"/>
          <p:cNvSpPr txBox="1"/>
          <p:nvPr>
            <p:ph idx="29" type="subTitle"/>
          </p:nvPr>
        </p:nvSpPr>
        <p:spPr>
          <a:xfrm>
            <a:off x="46188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53" name="Google Shape;1053;p118"/>
          <p:cNvSpPr txBox="1"/>
          <p:nvPr>
            <p:ph idx="30" type="subTitle"/>
          </p:nvPr>
        </p:nvSpPr>
        <p:spPr>
          <a:xfrm>
            <a:off x="46188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54" name="Google Shape;1054;p118"/>
          <p:cNvSpPr txBox="1"/>
          <p:nvPr>
            <p:ph idx="31" type="subTitle"/>
          </p:nvPr>
        </p:nvSpPr>
        <p:spPr>
          <a:xfrm>
            <a:off x="6815568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55" name="Google Shape;1055;p118"/>
          <p:cNvSpPr txBox="1"/>
          <p:nvPr>
            <p:ph idx="32" type="subTitle"/>
          </p:nvPr>
        </p:nvSpPr>
        <p:spPr>
          <a:xfrm>
            <a:off x="6815568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56" name="Google Shape;1056;p118"/>
          <p:cNvSpPr txBox="1"/>
          <p:nvPr>
            <p:ph idx="33" type="subTitle"/>
          </p:nvPr>
        </p:nvSpPr>
        <p:spPr>
          <a:xfrm>
            <a:off x="6815568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57" name="Google Shape;1057;p118"/>
          <p:cNvSpPr txBox="1"/>
          <p:nvPr>
            <p:ph idx="34" type="subTitle"/>
          </p:nvPr>
        </p:nvSpPr>
        <p:spPr>
          <a:xfrm>
            <a:off x="6815568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58" name="Google Shape;1058;p118"/>
          <p:cNvSpPr txBox="1"/>
          <p:nvPr>
            <p:ph idx="35" type="subTitle"/>
          </p:nvPr>
        </p:nvSpPr>
        <p:spPr>
          <a:xfrm>
            <a:off x="6815568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59" name="Google Shape;1059;p118"/>
          <p:cNvSpPr txBox="1"/>
          <p:nvPr>
            <p:ph idx="36" type="subTitle"/>
          </p:nvPr>
        </p:nvSpPr>
        <p:spPr>
          <a:xfrm>
            <a:off x="6815568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 title only">
  <p:cSld name="BLANK_1_1_1_1_2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9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062" name="Google Shape;1062;p11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3" name="Google Shape;1063;p11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">
  <p:cSld name="BLANK_1_1_1_1_1_1">
    <p:bg>
      <p:bgPr>
        <a:solidFill>
          <a:schemeClr val="lt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2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66" name="Google Shape;1066;p120"/>
          <p:cNvSpPr/>
          <p:nvPr>
            <p:ph idx="2" type="pic"/>
          </p:nvPr>
        </p:nvSpPr>
        <p:spPr>
          <a:xfrm>
            <a:off x="1407350" y="1446450"/>
            <a:ext cx="1500300" cy="71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67" name="Google Shape;1067;p120"/>
          <p:cNvSpPr txBox="1"/>
          <p:nvPr>
            <p:ph type="title"/>
          </p:nvPr>
        </p:nvSpPr>
        <p:spPr>
          <a:xfrm>
            <a:off x="1028550" y="2023325"/>
            <a:ext cx="7180800" cy="841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68" name="Google Shape;1068;p120"/>
          <p:cNvSpPr/>
          <p:nvPr>
            <p:ph idx="3" type="pic"/>
          </p:nvPr>
        </p:nvSpPr>
        <p:spPr>
          <a:xfrm>
            <a:off x="5316900" y="3181200"/>
            <a:ext cx="763800" cy="7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9" name="Google Shape;1069;p12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_1_1_1_1_2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2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2" name="Google Shape;1072;p121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3" name="Google Shape;1073;p121"/>
          <p:cNvSpPr txBox="1"/>
          <p:nvPr>
            <p:ph idx="2" type="subTitle"/>
          </p:nvPr>
        </p:nvSpPr>
        <p:spPr>
          <a:xfrm>
            <a:off x="22867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4" name="Google Shape;1074;p121"/>
          <p:cNvSpPr txBox="1"/>
          <p:nvPr>
            <p:ph idx="3" type="body"/>
          </p:nvPr>
        </p:nvSpPr>
        <p:spPr>
          <a:xfrm>
            <a:off x="76102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75" name="Google Shape;1075;p121"/>
          <p:cNvSpPr txBox="1"/>
          <p:nvPr>
            <p:ph idx="4" type="subTitle"/>
          </p:nvPr>
        </p:nvSpPr>
        <p:spPr>
          <a:xfrm>
            <a:off x="3154650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6" name="Google Shape;1076;p121"/>
          <p:cNvSpPr txBox="1"/>
          <p:nvPr>
            <p:ph idx="5" type="body"/>
          </p:nvPr>
        </p:nvSpPr>
        <p:spPr>
          <a:xfrm>
            <a:off x="3687000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77" name="Google Shape;1077;p121"/>
          <p:cNvSpPr txBox="1"/>
          <p:nvPr>
            <p:ph idx="6" type="subTitle"/>
          </p:nvPr>
        </p:nvSpPr>
        <p:spPr>
          <a:xfrm>
            <a:off x="608062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8" name="Google Shape;1078;p121"/>
          <p:cNvSpPr txBox="1"/>
          <p:nvPr>
            <p:ph idx="7" type="body"/>
          </p:nvPr>
        </p:nvSpPr>
        <p:spPr>
          <a:xfrm>
            <a:off x="661297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79" name="Google Shape;1079;p121"/>
          <p:cNvSpPr txBox="1"/>
          <p:nvPr>
            <p:ph type="title"/>
          </p:nvPr>
        </p:nvSpPr>
        <p:spPr>
          <a:xfrm>
            <a:off x="228600" y="399325"/>
            <a:ext cx="86868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2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2" name="Google Shape;1082;p122"/>
          <p:cNvSpPr/>
          <p:nvPr/>
        </p:nvSpPr>
        <p:spPr>
          <a:xfrm>
            <a:off x="0" y="0"/>
            <a:ext cx="242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083" name="Google Shape;1083;p12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84" name="Google Shape;1084;p122"/>
          <p:cNvSpPr/>
          <p:nvPr>
            <p:ph idx="2" type="pic"/>
          </p:nvPr>
        </p:nvSpPr>
        <p:spPr>
          <a:xfrm>
            <a:off x="232825" y="457275"/>
            <a:ext cx="1966500" cy="1572900"/>
          </a:xfrm>
          <a:prstGeom prst="roundRect">
            <a:avLst>
              <a:gd fmla="val 20306" name="adj"/>
            </a:avLst>
          </a:prstGeom>
          <a:noFill/>
          <a:ln>
            <a:noFill/>
          </a:ln>
        </p:spPr>
      </p:sp>
      <p:sp>
        <p:nvSpPr>
          <p:cNvPr id="1085" name="Google Shape;1085;p122"/>
          <p:cNvSpPr txBox="1"/>
          <p:nvPr>
            <p:ph type="title"/>
          </p:nvPr>
        </p:nvSpPr>
        <p:spPr>
          <a:xfrm>
            <a:off x="228600" y="2224382"/>
            <a:ext cx="19665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86" name="Google Shape;1086;p122"/>
          <p:cNvSpPr txBox="1"/>
          <p:nvPr>
            <p:ph idx="3" type="title"/>
          </p:nvPr>
        </p:nvSpPr>
        <p:spPr>
          <a:xfrm>
            <a:off x="3063300" y="457123"/>
            <a:ext cx="5852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087" name="Google Shape;1087;p122"/>
          <p:cNvSpPr txBox="1"/>
          <p:nvPr>
            <p:ph idx="4" type="subTitle"/>
          </p:nvPr>
        </p:nvSpPr>
        <p:spPr>
          <a:xfrm>
            <a:off x="7160650" y="3105434"/>
            <a:ext cx="17547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88" name="Google Shape;1088;p122"/>
          <p:cNvSpPr txBox="1"/>
          <p:nvPr>
            <p:ph idx="5" type="body"/>
          </p:nvPr>
        </p:nvSpPr>
        <p:spPr>
          <a:xfrm>
            <a:off x="71606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89" name="Google Shape;1089;p122"/>
          <p:cNvSpPr txBox="1"/>
          <p:nvPr>
            <p:ph idx="6" type="subTitle"/>
          </p:nvPr>
        </p:nvSpPr>
        <p:spPr>
          <a:xfrm>
            <a:off x="5056850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90" name="Google Shape;1090;p122"/>
          <p:cNvSpPr txBox="1"/>
          <p:nvPr>
            <p:ph idx="7" type="body"/>
          </p:nvPr>
        </p:nvSpPr>
        <p:spPr>
          <a:xfrm>
            <a:off x="50568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91" name="Google Shape;1091;p122"/>
          <p:cNvSpPr txBox="1"/>
          <p:nvPr>
            <p:ph idx="8" type="subTitle"/>
          </p:nvPr>
        </p:nvSpPr>
        <p:spPr>
          <a:xfrm>
            <a:off x="3141475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92" name="Google Shape;1092;p122"/>
          <p:cNvSpPr txBox="1"/>
          <p:nvPr>
            <p:ph idx="9" type="body"/>
          </p:nvPr>
        </p:nvSpPr>
        <p:spPr>
          <a:xfrm>
            <a:off x="3141475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93" name="Google Shape;1093;p122"/>
          <p:cNvSpPr txBox="1"/>
          <p:nvPr>
            <p:ph idx="13" type="subTitle"/>
          </p:nvPr>
        </p:nvSpPr>
        <p:spPr>
          <a:xfrm>
            <a:off x="232825" y="3337900"/>
            <a:ext cx="1966500" cy="13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3">
  <p:cSld name="BLANK_1_1_1_1_1_1_1_1_1_1_1">
    <p:bg>
      <p:bgPr>
        <a:solidFill>
          <a:schemeClr val="dk2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2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6" name="Google Shape;1096;p123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97" name="Google Shape;1097;p123"/>
          <p:cNvSpPr txBox="1"/>
          <p:nvPr>
            <p:ph idx="2" type="subTitle"/>
          </p:nvPr>
        </p:nvSpPr>
        <p:spPr>
          <a:xfrm>
            <a:off x="6080700" y="455543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98" name="Google Shape;1098;p123"/>
          <p:cNvSpPr txBox="1"/>
          <p:nvPr>
            <p:ph type="title"/>
          </p:nvPr>
        </p:nvSpPr>
        <p:spPr>
          <a:xfrm>
            <a:off x="228600" y="372496"/>
            <a:ext cx="34851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99" name="Google Shape;1099;p123"/>
          <p:cNvSpPr txBox="1"/>
          <p:nvPr>
            <p:ph idx="3" type="subTitle"/>
          </p:nvPr>
        </p:nvSpPr>
        <p:spPr>
          <a:xfrm>
            <a:off x="6080700" y="1603994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00" name="Google Shape;1100;p123"/>
          <p:cNvSpPr txBox="1"/>
          <p:nvPr>
            <p:ph idx="4" type="subTitle"/>
          </p:nvPr>
        </p:nvSpPr>
        <p:spPr>
          <a:xfrm>
            <a:off x="6080700" y="2743467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01" name="Google Shape;1101;p123"/>
          <p:cNvSpPr txBox="1"/>
          <p:nvPr>
            <p:ph idx="5" type="subTitle"/>
          </p:nvPr>
        </p:nvSpPr>
        <p:spPr>
          <a:xfrm>
            <a:off x="6080700" y="3943349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36183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4"/>
          <p:cNvSpPr/>
          <p:nvPr>
            <p:ph idx="2" type="pic"/>
          </p:nvPr>
        </p:nvSpPr>
        <p:spPr>
          <a:xfrm rot="-5400000">
            <a:off x="4689300" y="690800"/>
            <a:ext cx="3062700" cy="58551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256050" y="331317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3" type="title"/>
          </p:nvPr>
        </p:nvSpPr>
        <p:spPr>
          <a:xfrm>
            <a:off x="256050" y="380052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title"/>
          </p:nvPr>
        </p:nvSpPr>
        <p:spPr>
          <a:xfrm>
            <a:off x="256050" y="256025"/>
            <a:ext cx="8631900" cy="11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1_1_1_1_1_1_1_1">
    <p:bg>
      <p:bgPr>
        <a:solidFill>
          <a:schemeClr val="accent1"/>
        </a:solidFill>
      </p:bgPr>
    </p:bg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4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104" name="Google Shape;1104;p124"/>
          <p:cNvSpPr/>
          <p:nvPr>
            <p:ph idx="2" type="pic"/>
          </p:nvPr>
        </p:nvSpPr>
        <p:spPr>
          <a:xfrm>
            <a:off x="5032050" y="460300"/>
            <a:ext cx="3783900" cy="4223400"/>
          </a:xfrm>
          <a:prstGeom prst="roundRect">
            <a:avLst>
              <a:gd fmla="val 10497" name="adj"/>
            </a:avLst>
          </a:prstGeom>
          <a:noFill/>
          <a:ln>
            <a:noFill/>
          </a:ln>
        </p:spPr>
      </p:sp>
      <p:sp>
        <p:nvSpPr>
          <p:cNvPr id="1105" name="Google Shape;1105;p124"/>
          <p:cNvSpPr txBox="1"/>
          <p:nvPr>
            <p:ph type="title"/>
          </p:nvPr>
        </p:nvSpPr>
        <p:spPr>
          <a:xfrm>
            <a:off x="228600" y="408042"/>
            <a:ext cx="4029600" cy="299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06" name="Google Shape;1106;p124"/>
          <p:cNvSpPr txBox="1"/>
          <p:nvPr>
            <p:ph idx="1" type="subTitle"/>
          </p:nvPr>
        </p:nvSpPr>
        <p:spPr>
          <a:xfrm>
            <a:off x="811200" y="3337800"/>
            <a:ext cx="2932500" cy="134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07" name="Google Shape;1107;p12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ink">
  <p:cSld name="CUSTOM_1">
    <p:bg>
      <p:bgPr>
        <a:solidFill>
          <a:schemeClr val="accent1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25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0" name="Google Shape;1110;p125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1111" name="Google Shape;1111;p125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2" name="Google Shape;1112;p125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3" name="Google Shape;1113;p125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4" name="Google Shape;1114;p125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1115" name="Google Shape;1115;p125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1116" name="Google Shape;1116;p125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7" name="Google Shape;1117;p12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yellow">
  <p:cSld name="CUSTOM_1_1">
    <p:bg>
      <p:bgPr>
        <a:solidFill>
          <a:schemeClr val="accent2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26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1120" name="Google Shape;1120;p12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121" name="Google Shape;1121;p126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2" name="Google Shape;1122;p126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3" name="Google Shape;1123;p126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4" name="Google Shape;1124;p126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1125" name="Google Shape;1125;p126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1126" name="Google Shape;1126;p126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7" name="Google Shape;1127;p12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urple">
  <p:cSld name="CUSTOM_1_1_1">
    <p:bg>
      <p:bgPr>
        <a:solidFill>
          <a:schemeClr val="lt2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27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1130" name="Google Shape;1130;p12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131" name="Google Shape;1131;p127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32" name="Google Shape;1132;p127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33" name="Google Shape;1133;p127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34" name="Google Shape;1134;p127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1135" name="Google Shape;1135;p127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1136" name="Google Shape;1136;p127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37" name="Google Shape;1137;p12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s">
  <p:cSld name="CUSTOM_1_1_1_1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28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0" name="Google Shape;1140;p128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141" name="Google Shape;1141;p128"/>
          <p:cNvSpPr txBox="1"/>
          <p:nvPr>
            <p:ph idx="2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2" name="Google Shape;1142;p128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3" name="Google Shape;1143;p128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4" name="Google Shape;1144;p12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7_1_1_1_1_1_1_1_1_1_1_1_1_1_1_1_1_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2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7" name="Google Shape;1147;p12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8" name="Google Shape;1148;p129"/>
          <p:cNvSpPr txBox="1"/>
          <p:nvPr>
            <p:ph idx="2" type="subTitle"/>
          </p:nvPr>
        </p:nvSpPr>
        <p:spPr>
          <a:xfrm>
            <a:off x="4328700" y="392448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49" name="Google Shape;1149;p129"/>
          <p:cNvSpPr txBox="1"/>
          <p:nvPr>
            <p:ph idx="3" type="subTitle"/>
          </p:nvPr>
        </p:nvSpPr>
        <p:spPr>
          <a:xfrm>
            <a:off x="5987725" y="499551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50" name="Google Shape;1150;p129"/>
          <p:cNvSpPr txBox="1"/>
          <p:nvPr>
            <p:ph idx="4" type="subTitle"/>
          </p:nvPr>
        </p:nvSpPr>
        <p:spPr>
          <a:xfrm>
            <a:off x="4328700" y="1620445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51" name="Google Shape;1151;p129"/>
          <p:cNvSpPr txBox="1"/>
          <p:nvPr>
            <p:ph idx="5" type="subTitle"/>
          </p:nvPr>
        </p:nvSpPr>
        <p:spPr>
          <a:xfrm>
            <a:off x="5987725" y="1727550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52" name="Google Shape;1152;p129"/>
          <p:cNvSpPr txBox="1"/>
          <p:nvPr>
            <p:ph idx="6" type="subTitle"/>
          </p:nvPr>
        </p:nvSpPr>
        <p:spPr>
          <a:xfrm>
            <a:off x="4328700" y="2850106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53" name="Google Shape;1153;p129"/>
          <p:cNvSpPr txBox="1"/>
          <p:nvPr>
            <p:ph idx="7" type="subTitle"/>
          </p:nvPr>
        </p:nvSpPr>
        <p:spPr>
          <a:xfrm>
            <a:off x="5987725" y="2957203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54" name="Google Shape;1154;p129"/>
          <p:cNvSpPr txBox="1"/>
          <p:nvPr>
            <p:ph idx="8" type="subTitle"/>
          </p:nvPr>
        </p:nvSpPr>
        <p:spPr>
          <a:xfrm>
            <a:off x="4328700" y="4077970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55" name="Google Shape;1155;p129"/>
          <p:cNvSpPr txBox="1"/>
          <p:nvPr>
            <p:ph idx="9" type="subTitle"/>
          </p:nvPr>
        </p:nvSpPr>
        <p:spPr>
          <a:xfrm>
            <a:off x="5987725" y="4185076"/>
            <a:ext cx="2926200" cy="49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56" name="Google Shape;1156;p129"/>
          <p:cNvSpPr txBox="1"/>
          <p:nvPr>
            <p:ph type="title"/>
          </p:nvPr>
        </p:nvSpPr>
        <p:spPr>
          <a:xfrm>
            <a:off x="228600" y="460100"/>
            <a:ext cx="2834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bg>
      <p:bgPr>
        <a:solidFill>
          <a:schemeClr val="dk2"/>
        </a:solid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30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159" name="Google Shape;1159;p130"/>
          <p:cNvSpPr txBox="1"/>
          <p:nvPr>
            <p:ph type="title"/>
          </p:nvPr>
        </p:nvSpPr>
        <p:spPr>
          <a:xfrm>
            <a:off x="228600" y="4039700"/>
            <a:ext cx="4296300" cy="644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1160" name="Google Shape;1160;p130"/>
          <p:cNvSpPr txBox="1"/>
          <p:nvPr>
            <p:ph idx="1" type="subTitle"/>
          </p:nvPr>
        </p:nvSpPr>
        <p:spPr>
          <a:xfrm>
            <a:off x="4994900" y="457200"/>
            <a:ext cx="39204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3" name="Google Shape;1163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">
  <p:cSld name="BLANK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1" name="Google Shape;1171;p1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2" name="Google Shape;1172;p1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7" name="Google Shape;1177;p1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82" name="Google Shape;1182;p1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3" name="Google Shape;1183;p1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8" name="Google Shape;1188;p1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4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2" name="Google Shape;1192;p14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3" name="Google Shape;1193;p14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4" name="Google Shape;1194;p14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5" name="Google Shape;1195;p14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6" name="Google Shape;1196;p14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7" name="Google Shape;1197;p14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0" name="Google Shape;1200;p14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1" name="Google Shape;1201;p14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BLANK_1_1_1_1_1_1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4572000" y="-6600"/>
            <a:ext cx="4572000" cy="515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56025" y="213150"/>
            <a:ext cx="42612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56025" y="15472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6067500" y="4448600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6067500" y="4621154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4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5" type="body"/>
          </p:nvPr>
        </p:nvSpPr>
        <p:spPr>
          <a:xfrm>
            <a:off x="5190600" y="1902000"/>
            <a:ext cx="3639600" cy="16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5pPr>
            <a:lvl6pPr indent="-3429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6pPr>
            <a:lvl7pPr indent="-3429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7pPr>
            <a:lvl8pPr indent="-3429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8pPr>
            <a:lvl9pPr indent="-3429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4" name="Google Shape;1204;p14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5" name="Google Shape;1205;p14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6" name="Google Shape;1206;p14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7" name="Google Shape;1207;p14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0" name="Google Shape;1210;p14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1" name="Google Shape;1211;p1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2" name="Google Shape;1212;p145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3" name="Google Shape;1213;p145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4" name="Google Shape;1214;p145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5" name="Google Shape;1215;p145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4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8" name="Google Shape;1218;p14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9" name="Google Shape;1219;p14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20" name="Google Shape;1220;p14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21" name="Google Shape;1221;p14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2" name="Google Shape;1222;p14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3" name="Google Shape;1223;p14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4" name="Google Shape;1224;p14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5" name="Google Shape;1225;p14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14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4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1" name="Google Shape;1231;p14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32" name="Google Shape;1232;p14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33" name="Google Shape;1233;p14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4" name="Google Shape;1234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p14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6" name="Google Shape;1236;p14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4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9" name="Google Shape;1239;p14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0" name="Google Shape;1240;p14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1" name="Google Shape;1241;p14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2" name="Google Shape;1242;p14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3" name="Google Shape;1243;p14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4" name="Google Shape;1244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5" name="Google Shape;1245;p14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6" name="Google Shape;1246;p14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7" name="Google Shape;1247;p14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5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5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2" name="Google Shape;1252;p15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3" name="Google Shape;1253;p15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4" name="Google Shape;1254;p15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5" name="Google Shape;1255;p15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6" name="Google Shape;1256;p15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7" name="Google Shape;1257;p15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8" name="Google Shape;1258;p15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9" name="Google Shape;1259;p15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0" name="Google Shape;1260;p15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5">
    <p:bg>
      <p:bgPr>
        <a:solidFill>
          <a:schemeClr val="dk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75" name="Google Shape;75;p17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7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7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7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2559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559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3" type="body"/>
          </p:nvPr>
        </p:nvSpPr>
        <p:spPr>
          <a:xfrm>
            <a:off x="250612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4" type="title"/>
          </p:nvPr>
        </p:nvSpPr>
        <p:spPr>
          <a:xfrm>
            <a:off x="250612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5" type="body"/>
          </p:nvPr>
        </p:nvSpPr>
        <p:spPr>
          <a:xfrm>
            <a:off x="47562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6" type="title"/>
          </p:nvPr>
        </p:nvSpPr>
        <p:spPr>
          <a:xfrm>
            <a:off x="47562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1">
  <p:cSld name="BLANK_1_1_1_1_1_1_1_1_1_1_1_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-75" y="10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2">
  <p:cSld name="BLANK_1_1_1_1_1_1_1_1_1_1_1_4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 flipH="1">
            <a:off x="-25" y="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256025" y="213150"/>
            <a:ext cx="60540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ub-section 3">
  <p:cSld name="BLANK_1_1_1_1_1_1_1_1_1_1_1_4_1_1_1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256025" y="213150"/>
            <a:ext cx="55836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9" name="Google Shape;99;p20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2559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25061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102" name="Google Shape;102;p20"/>
          <p:cNvSpPr txBox="1"/>
          <p:nvPr>
            <p:ph idx="3" type="body"/>
          </p:nvPr>
        </p:nvSpPr>
        <p:spPr>
          <a:xfrm>
            <a:off x="47563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103" name="Google Shape;103;p20"/>
          <p:cNvSpPr txBox="1"/>
          <p:nvPr>
            <p:ph idx="4" type="subTitle"/>
          </p:nvPr>
        </p:nvSpPr>
        <p:spPr>
          <a:xfrm>
            <a:off x="255975" y="1548360"/>
            <a:ext cx="4131900" cy="25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cxnSp>
        <p:nvCxnSpPr>
          <p:cNvPr id="104" name="Google Shape;104;p20"/>
          <p:cNvCxnSpPr>
            <a:stCxn id="105" idx="2"/>
            <a:endCxn id="106" idx="6"/>
          </p:cNvCxnSpPr>
          <p:nvPr/>
        </p:nvCxnSpPr>
        <p:spPr>
          <a:xfrm>
            <a:off x="7312308" y="609469"/>
            <a:ext cx="183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0"/>
          <p:cNvSpPr/>
          <p:nvPr/>
        </p:nvSpPr>
        <p:spPr>
          <a:xfrm>
            <a:off x="7925052" y="0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7503454" y="189104"/>
            <a:ext cx="840900" cy="840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7312308" y="403669"/>
            <a:ext cx="411600" cy="4116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1_1_1_1_1_1_1_1_1_1_3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2559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2559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 flipH="1" rot="10800000">
            <a:off x="6692400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13" name="Google Shape;113;p21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4" type="body"/>
          </p:nvPr>
        </p:nvSpPr>
        <p:spPr>
          <a:xfrm>
            <a:off x="255862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5" type="subTitle"/>
          </p:nvPr>
        </p:nvSpPr>
        <p:spPr>
          <a:xfrm>
            <a:off x="25586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6" type="body"/>
          </p:nvPr>
        </p:nvSpPr>
        <p:spPr>
          <a:xfrm>
            <a:off x="48087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7" type="subTitle"/>
          </p:nvPr>
        </p:nvSpPr>
        <p:spPr>
          <a:xfrm>
            <a:off x="48087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8" type="body"/>
          </p:nvPr>
        </p:nvSpPr>
        <p:spPr>
          <a:xfrm>
            <a:off x="6821675" y="2023213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9" type="subTitle"/>
          </p:nvPr>
        </p:nvSpPr>
        <p:spPr>
          <a:xfrm>
            <a:off x="70589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3" type="subTitle"/>
          </p:nvPr>
        </p:nvSpPr>
        <p:spPr>
          <a:xfrm>
            <a:off x="2559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4" type="subTitle"/>
          </p:nvPr>
        </p:nvSpPr>
        <p:spPr>
          <a:xfrm>
            <a:off x="25586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5" type="subTitle"/>
          </p:nvPr>
        </p:nvSpPr>
        <p:spPr>
          <a:xfrm>
            <a:off x="48087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6" type="subTitle"/>
          </p:nvPr>
        </p:nvSpPr>
        <p:spPr>
          <a:xfrm>
            <a:off x="70589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2 content display">
  <p:cSld name="BLANK_1_1_1_1_1_1_1_1_1_1_1_2_1_4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8" name="Google Shape;128;p22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" name="Google Shape;132;p22"/>
          <p:cNvCxnSpPr>
            <a:stCxn id="131" idx="7"/>
            <a:endCxn id="128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2"/>
          <p:cNvCxnSpPr>
            <a:stCxn id="131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2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2" type="body"/>
          </p:nvPr>
        </p:nvSpPr>
        <p:spPr>
          <a:xfrm>
            <a:off x="1994150" y="32310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37" name="Google Shape;137;p22"/>
          <p:cNvSpPr/>
          <p:nvPr>
            <p:ph idx="3" type="pic"/>
          </p:nvPr>
        </p:nvSpPr>
        <p:spPr>
          <a:xfrm>
            <a:off x="255950" y="29831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2"/>
          <p:cNvSpPr txBox="1"/>
          <p:nvPr>
            <p:ph idx="4" type="subTitle"/>
          </p:nvPr>
        </p:nvSpPr>
        <p:spPr>
          <a:xfrm>
            <a:off x="1994150" y="29940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5" type="body"/>
          </p:nvPr>
        </p:nvSpPr>
        <p:spPr>
          <a:xfrm>
            <a:off x="6429400" y="32318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40" name="Google Shape;140;p22"/>
          <p:cNvSpPr/>
          <p:nvPr>
            <p:ph idx="6" type="pic"/>
          </p:nvPr>
        </p:nvSpPr>
        <p:spPr>
          <a:xfrm>
            <a:off x="4691200" y="29839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2"/>
          <p:cNvSpPr txBox="1"/>
          <p:nvPr>
            <p:ph idx="7" type="subTitle"/>
          </p:nvPr>
        </p:nvSpPr>
        <p:spPr>
          <a:xfrm>
            <a:off x="6429400" y="29948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8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2_1_3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192525" y="200275"/>
            <a:ext cx="7582800" cy="94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0" sz="2500">
                <a:solidFill>
                  <a:srgbClr val="007C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">
  <p:cSld name="BLANK_1_1_1_1_1_1_1_1_1_1_1_2_1_3_1">
    <p:bg>
      <p:bgPr>
        <a:solidFill>
          <a:schemeClr val="dk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1" name="Google Shape;151;p24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4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4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4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441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3" type="body"/>
          </p:nvPr>
        </p:nvSpPr>
        <p:spPr>
          <a:xfrm>
            <a:off x="3370950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4" type="body"/>
          </p:nvPr>
        </p:nvSpPr>
        <p:spPr>
          <a:xfrm>
            <a:off x="62977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5" type="title"/>
          </p:nvPr>
        </p:nvSpPr>
        <p:spPr>
          <a:xfrm>
            <a:off x="44412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0" name="Google Shape;160;p24"/>
          <p:cNvSpPr txBox="1"/>
          <p:nvPr>
            <p:ph idx="6" type="title"/>
          </p:nvPr>
        </p:nvSpPr>
        <p:spPr>
          <a:xfrm>
            <a:off x="3370950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1" name="Google Shape;161;p24"/>
          <p:cNvSpPr txBox="1"/>
          <p:nvPr>
            <p:ph idx="7" type="title"/>
          </p:nvPr>
        </p:nvSpPr>
        <p:spPr>
          <a:xfrm>
            <a:off x="629777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6">
  <p:cSld name="BLANK_1_1_1_1_1_1_1_1_1_1_1_2_1_2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3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67" name="Google Shape;167;p25"/>
          <p:cNvSpPr txBox="1"/>
          <p:nvPr>
            <p:ph idx="4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5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69" name="Google Shape;169;p25"/>
          <p:cNvSpPr txBox="1"/>
          <p:nvPr>
            <p:ph idx="6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7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71" name="Google Shape;171;p25"/>
          <p:cNvSpPr txBox="1"/>
          <p:nvPr>
            <p:ph idx="8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7">
  <p:cSld name="BLANK_1_1_1_1_1_1_1_1_1_1_1_2_1_2_2_1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76" name="Google Shape;176;p26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6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6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6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6"/>
          <p:cNvSpPr txBox="1"/>
          <p:nvPr>
            <p:ph idx="2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81" name="Google Shape;181;p26"/>
          <p:cNvSpPr txBox="1"/>
          <p:nvPr>
            <p:ph idx="3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85" name="Google Shape;185;p26"/>
          <p:cNvSpPr txBox="1"/>
          <p:nvPr>
            <p:ph idx="7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8">
  <p:cSld name="BLANK_1_1_1_1_1_1_1_1_1_1_1_2_1_5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7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0" name="Google Shape;190;p27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4" name="Google Shape;194;p27"/>
          <p:cNvCxnSpPr>
            <a:stCxn id="193" idx="7"/>
            <a:endCxn id="190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7"/>
          <p:cNvCxnSpPr>
            <a:stCxn id="193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7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2" type="title"/>
          </p:nvPr>
        </p:nvSpPr>
        <p:spPr>
          <a:xfrm>
            <a:off x="112425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3" type="subTitle"/>
          </p:nvPr>
        </p:nvSpPr>
        <p:spPr>
          <a:xfrm>
            <a:off x="459075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4" type="title"/>
          </p:nvPr>
        </p:nvSpPr>
        <p:spPr>
          <a:xfrm>
            <a:off x="4718600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5" type="subTitle"/>
          </p:nvPr>
        </p:nvSpPr>
        <p:spPr>
          <a:xfrm>
            <a:off x="5065250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idx="6" type="body"/>
          </p:nvPr>
        </p:nvSpPr>
        <p:spPr>
          <a:xfrm>
            <a:off x="6880375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7" type="subTitle"/>
          </p:nvPr>
        </p:nvSpPr>
        <p:spPr>
          <a:xfrm>
            <a:off x="6880375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8" type="subTitle"/>
          </p:nvPr>
        </p:nvSpPr>
        <p:spPr>
          <a:xfrm>
            <a:off x="2274000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9" type="body"/>
          </p:nvPr>
        </p:nvSpPr>
        <p:spPr>
          <a:xfrm>
            <a:off x="2274000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9">
  <p:cSld name="BLANK_1_1_1_1_1_1_1_1_1_1_1_2_1_6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422609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2" type="body"/>
          </p:nvPr>
        </p:nvSpPr>
        <p:spPr>
          <a:xfrm>
            <a:off x="2614838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3" type="body"/>
          </p:nvPr>
        </p:nvSpPr>
        <p:spPr>
          <a:xfrm>
            <a:off x="4785550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4" type="body"/>
          </p:nvPr>
        </p:nvSpPr>
        <p:spPr>
          <a:xfrm>
            <a:off x="6956263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422609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13" name="Google Shape;213;p28"/>
          <p:cNvSpPr txBox="1"/>
          <p:nvPr>
            <p:ph idx="5" type="title"/>
          </p:nvPr>
        </p:nvSpPr>
        <p:spPr>
          <a:xfrm>
            <a:off x="2614838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14" name="Google Shape;214;p28"/>
          <p:cNvSpPr txBox="1"/>
          <p:nvPr>
            <p:ph idx="6" type="title"/>
          </p:nvPr>
        </p:nvSpPr>
        <p:spPr>
          <a:xfrm>
            <a:off x="4785550" y="3094675"/>
            <a:ext cx="1728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15" name="Google Shape;215;p28"/>
          <p:cNvSpPr txBox="1"/>
          <p:nvPr>
            <p:ph idx="7" type="title"/>
          </p:nvPr>
        </p:nvSpPr>
        <p:spPr>
          <a:xfrm>
            <a:off x="6956263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16" name="Google Shape;216;p28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>
            <p:ph idx="8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18" name="Google Shape;218;p28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2" name="Google Shape;222;p28"/>
          <p:cNvCxnSpPr>
            <a:stCxn id="221" idx="7"/>
            <a:endCxn id="218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8"/>
          <p:cNvCxnSpPr>
            <a:stCxn id="221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8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8"/>
          <p:cNvSpPr txBox="1"/>
          <p:nvPr>
            <p:ph idx="9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 content display">
  <p:cSld name="BLANK_1_1_1_1_1_1_1_1_1_1_1_2_1_2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cxnSp>
        <p:nvCxnSpPr>
          <p:cNvPr id="228" name="Google Shape;228;p29"/>
          <p:cNvCxnSpPr/>
          <p:nvPr/>
        </p:nvCxnSpPr>
        <p:spPr>
          <a:xfrm>
            <a:off x="0" y="12189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3" type="body"/>
          </p:nvPr>
        </p:nvSpPr>
        <p:spPr>
          <a:xfrm>
            <a:off x="3582350" y="3224900"/>
            <a:ext cx="36396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4" type="subTitle"/>
          </p:nvPr>
        </p:nvSpPr>
        <p:spPr>
          <a:xfrm>
            <a:off x="3582350" y="2987900"/>
            <a:ext cx="36396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3" name="Google Shape;233;p29"/>
          <p:cNvSpPr/>
          <p:nvPr>
            <p:ph idx="5" type="pic"/>
          </p:nvPr>
        </p:nvSpPr>
        <p:spPr>
          <a:xfrm>
            <a:off x="256025" y="2987900"/>
            <a:ext cx="31764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9"/>
          <p:cNvSpPr txBox="1"/>
          <p:nvPr>
            <p:ph idx="6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with image">
  <p:cSld name="BLANK_1_1_1_1_1_1_1_1_1_1_1_2_1_2_1_1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37" name="Google Shape;237;p30"/>
          <p:cNvSpPr/>
          <p:nvPr>
            <p:ph idx="2" type="pic"/>
          </p:nvPr>
        </p:nvSpPr>
        <p:spPr>
          <a:xfrm>
            <a:off x="6565675" y="6375"/>
            <a:ext cx="2578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256600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3" type="title"/>
          </p:nvPr>
        </p:nvSpPr>
        <p:spPr>
          <a:xfrm>
            <a:off x="256600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4" type="body"/>
          </p:nvPr>
        </p:nvSpPr>
        <p:spPr>
          <a:xfrm>
            <a:off x="256600" y="3630275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5" type="title"/>
          </p:nvPr>
        </p:nvSpPr>
        <p:spPr>
          <a:xfrm>
            <a:off x="256600" y="3341200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6" type="body"/>
          </p:nvPr>
        </p:nvSpPr>
        <p:spPr>
          <a:xfrm>
            <a:off x="2582375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7" type="title"/>
          </p:nvPr>
        </p:nvSpPr>
        <p:spPr>
          <a:xfrm>
            <a:off x="2582375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1_1_1_1_1_1_1_1_2_1_2_1_1_1">
    <p:bg>
      <p:bgPr>
        <a:solidFill>
          <a:schemeClr val="dk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6" name="Google Shape;246;p31"/>
          <p:cNvSpPr/>
          <p:nvPr/>
        </p:nvSpPr>
        <p:spPr>
          <a:xfrm flipH="1" rot="10800000">
            <a:off x="5434850" y="1434600"/>
            <a:ext cx="3709200" cy="3708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566475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2" type="title"/>
          </p:nvPr>
        </p:nvSpPr>
        <p:spPr>
          <a:xfrm>
            <a:off x="566475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9" name="Google Shape;249;p31"/>
          <p:cNvSpPr txBox="1"/>
          <p:nvPr>
            <p:ph idx="3" type="body"/>
          </p:nvPr>
        </p:nvSpPr>
        <p:spPr>
          <a:xfrm>
            <a:off x="4937950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4" type="title"/>
          </p:nvPr>
        </p:nvSpPr>
        <p:spPr>
          <a:xfrm>
            <a:off x="4937950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1" name="Google Shape;251;p31"/>
          <p:cNvSpPr txBox="1"/>
          <p:nvPr>
            <p:ph idx="5" type="body"/>
          </p:nvPr>
        </p:nvSpPr>
        <p:spPr>
          <a:xfrm>
            <a:off x="4937925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6" type="title"/>
          </p:nvPr>
        </p:nvSpPr>
        <p:spPr>
          <a:xfrm>
            <a:off x="4937925" y="3242950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7" type="body"/>
          </p:nvPr>
        </p:nvSpPr>
        <p:spPr>
          <a:xfrm>
            <a:off x="566500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8" type="title"/>
          </p:nvPr>
        </p:nvSpPr>
        <p:spPr>
          <a:xfrm>
            <a:off x="566500" y="3242950"/>
            <a:ext cx="36396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9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BLANK_1_1_1_1_1_1_1_1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/>
          <p:nvPr/>
        </p:nvSpPr>
        <p:spPr>
          <a:xfrm flipH="1" rot="10800000">
            <a:off x="6711875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2"/>
          <p:cNvSpPr txBox="1"/>
          <p:nvPr>
            <p:ph idx="1" type="subTitle"/>
          </p:nvPr>
        </p:nvSpPr>
        <p:spPr>
          <a:xfrm>
            <a:off x="4994475" y="10935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59" name="Google Shape;259;p32"/>
          <p:cNvSpPr txBox="1"/>
          <p:nvPr>
            <p:ph idx="2" type="subTitle"/>
          </p:nvPr>
        </p:nvSpPr>
        <p:spPr>
          <a:xfrm>
            <a:off x="4994475" y="17213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3" type="subTitle"/>
          </p:nvPr>
        </p:nvSpPr>
        <p:spPr>
          <a:xfrm>
            <a:off x="4994475" y="234925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1" name="Google Shape;261;p32"/>
          <p:cNvSpPr txBox="1"/>
          <p:nvPr>
            <p:ph idx="4" type="subTitle"/>
          </p:nvPr>
        </p:nvSpPr>
        <p:spPr>
          <a:xfrm>
            <a:off x="4994475" y="297712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5" type="subTitle"/>
          </p:nvPr>
        </p:nvSpPr>
        <p:spPr>
          <a:xfrm>
            <a:off x="4994475" y="36050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3" name="Google Shape;263;p32"/>
          <p:cNvSpPr txBox="1"/>
          <p:nvPr>
            <p:ph idx="6" type="subTitle"/>
          </p:nvPr>
        </p:nvSpPr>
        <p:spPr>
          <a:xfrm>
            <a:off x="4994475" y="42328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4" name="Google Shape;264;p32"/>
          <p:cNvSpPr/>
          <p:nvPr>
            <p:ph idx="7" type="pic"/>
          </p:nvPr>
        </p:nvSpPr>
        <p:spPr>
          <a:xfrm>
            <a:off x="50" y="1278300"/>
            <a:ext cx="4285500" cy="38652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66" name="Google Shape;266;p32"/>
          <p:cNvSpPr txBox="1"/>
          <p:nvPr>
            <p:ph idx="8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32"/>
          <p:cNvSpPr txBox="1"/>
          <p:nvPr>
            <p:ph idx="9" type="subTitle"/>
          </p:nvPr>
        </p:nvSpPr>
        <p:spPr>
          <a:xfrm>
            <a:off x="5343675" y="10935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68" name="Google Shape;268;p32"/>
          <p:cNvSpPr txBox="1"/>
          <p:nvPr>
            <p:ph idx="13" type="subTitle"/>
          </p:nvPr>
        </p:nvSpPr>
        <p:spPr>
          <a:xfrm>
            <a:off x="5343675" y="17213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69" name="Google Shape;269;p32"/>
          <p:cNvSpPr txBox="1"/>
          <p:nvPr>
            <p:ph idx="14" type="subTitle"/>
          </p:nvPr>
        </p:nvSpPr>
        <p:spPr>
          <a:xfrm>
            <a:off x="5343675" y="234925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0" name="Google Shape;270;p32"/>
          <p:cNvSpPr txBox="1"/>
          <p:nvPr>
            <p:ph idx="15" type="subTitle"/>
          </p:nvPr>
        </p:nvSpPr>
        <p:spPr>
          <a:xfrm>
            <a:off x="5343675" y="297712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1" name="Google Shape;271;p32"/>
          <p:cNvSpPr txBox="1"/>
          <p:nvPr>
            <p:ph idx="16" type="subTitle"/>
          </p:nvPr>
        </p:nvSpPr>
        <p:spPr>
          <a:xfrm>
            <a:off x="5343675" y="36050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2" name="Google Shape;272;p32"/>
          <p:cNvSpPr txBox="1"/>
          <p:nvPr>
            <p:ph idx="17" type="subTitle"/>
          </p:nvPr>
        </p:nvSpPr>
        <p:spPr>
          <a:xfrm>
            <a:off x="5343675" y="42328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alt">
  <p:cSld name="BLANK_1_1_1_1_1_1_1_1_1_1_1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256025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2" type="body"/>
          </p:nvPr>
        </p:nvSpPr>
        <p:spPr>
          <a:xfrm>
            <a:off x="3241424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76" name="Google Shape;276;p33"/>
          <p:cNvSpPr txBox="1"/>
          <p:nvPr>
            <p:ph idx="3" type="body"/>
          </p:nvPr>
        </p:nvSpPr>
        <p:spPr>
          <a:xfrm>
            <a:off x="6226798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77" name="Google Shape;277;p33"/>
          <p:cNvSpPr/>
          <p:nvPr>
            <p:ph idx="4" type="pic"/>
          </p:nvPr>
        </p:nvSpPr>
        <p:spPr>
          <a:xfrm>
            <a:off x="2560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3"/>
          <p:cNvSpPr/>
          <p:nvPr>
            <p:ph idx="5" type="pic"/>
          </p:nvPr>
        </p:nvSpPr>
        <p:spPr>
          <a:xfrm>
            <a:off x="32414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33"/>
          <p:cNvSpPr/>
          <p:nvPr>
            <p:ph idx="6" type="pic"/>
          </p:nvPr>
        </p:nvSpPr>
        <p:spPr>
          <a:xfrm>
            <a:off x="6226825" y="1588650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81" name="Google Shape;281;p33"/>
          <p:cNvSpPr txBox="1"/>
          <p:nvPr>
            <p:ph idx="7" type="subTitle"/>
          </p:nvPr>
        </p:nvSpPr>
        <p:spPr>
          <a:xfrm>
            <a:off x="2560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33"/>
          <p:cNvSpPr txBox="1"/>
          <p:nvPr>
            <p:ph idx="8" type="subTitle"/>
          </p:nvPr>
        </p:nvSpPr>
        <p:spPr>
          <a:xfrm>
            <a:off x="32413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33"/>
          <p:cNvSpPr txBox="1"/>
          <p:nvPr>
            <p:ph idx="9" type="subTitle"/>
          </p:nvPr>
        </p:nvSpPr>
        <p:spPr>
          <a:xfrm>
            <a:off x="62266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33"/>
          <p:cNvSpPr txBox="1"/>
          <p:nvPr>
            <p:ph idx="1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">
  <p:cSld name="BLANK_1_1_1_1_1_1_1_1_1_1_1_1_1_1_1_1_1_1_1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34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34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9" name="Google Shape;289;p34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0" name="Google Shape;290;p34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1" name="Google Shape;291;p34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92" name="Google Shape;292;p34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93" name="Google Shape;293;p34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4" name="Google Shape;294;p34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95" name="Google Shape;295;p34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6" name="Google Shape;296;p34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97" name="Google Shape;297;p34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8" name="Google Shape;298;p34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99" name="Google Shape;299;p34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- Alt 1">
  <p:cSld name="BLANK_1_1_1_1_1_1_1_1_1_1_1_1_1_1_1_1_1_1_1_2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5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5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4" name="Google Shape;304;p35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5" name="Google Shape;305;p35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6" name="Google Shape;306;p35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7" name="Google Shape;307;p35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8" name="Google Shape;308;p35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9" name="Google Shape;309;p35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0" name="Google Shape;310;p35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1" name="Google Shape;311;p35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2" name="Google Shape;312;p35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3" name="Google Shape;313;p35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4" name="Google Shape;314;p35"/>
          <p:cNvSpPr txBox="1"/>
          <p:nvPr>
            <p:ph idx="1" type="body"/>
          </p:nvPr>
        </p:nvSpPr>
        <p:spPr>
          <a:xfrm>
            <a:off x="2432125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15" name="Google Shape;315;p35"/>
          <p:cNvSpPr txBox="1"/>
          <p:nvPr>
            <p:ph idx="17" type="body"/>
          </p:nvPr>
        </p:nvSpPr>
        <p:spPr>
          <a:xfrm>
            <a:off x="25602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16" name="Google Shape;316;p35"/>
          <p:cNvSpPr txBox="1"/>
          <p:nvPr>
            <p:ph idx="18" type="body"/>
          </p:nvPr>
        </p:nvSpPr>
        <p:spPr>
          <a:xfrm>
            <a:off x="682167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17" name="Google Shape;317;p35"/>
          <p:cNvSpPr txBox="1"/>
          <p:nvPr>
            <p:ph idx="19" type="body"/>
          </p:nvPr>
        </p:nvSpPr>
        <p:spPr>
          <a:xfrm>
            <a:off x="4629100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18" name="Google Shape;318;p35"/>
          <p:cNvSpPr txBox="1"/>
          <p:nvPr>
            <p:ph idx="20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1_1_1_1_1_1_1_1_1_1_1">
    <p:bg>
      <p:bgPr>
        <a:solidFill>
          <a:schemeClr val="dk2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/>
          <p:nvPr/>
        </p:nvSpPr>
        <p:spPr>
          <a:xfrm>
            <a:off x="0" y="1182000"/>
            <a:ext cx="1873200" cy="3060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0" y="1182000"/>
            <a:ext cx="1873200" cy="187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0" y="1182000"/>
            <a:ext cx="1873200" cy="68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0" y="0"/>
            <a:ext cx="1873200" cy="1182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6"/>
          <p:cNvSpPr/>
          <p:nvPr/>
        </p:nvSpPr>
        <p:spPr>
          <a:xfrm>
            <a:off x="806250" y="1052675"/>
            <a:ext cx="260700" cy="26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0" y="4246550"/>
            <a:ext cx="9144000" cy="9012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" name="Google Shape;326;p36"/>
          <p:cNvCxnSpPr/>
          <p:nvPr/>
        </p:nvCxnSpPr>
        <p:spPr>
          <a:xfrm>
            <a:off x="0" y="424442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6"/>
          <p:cNvCxnSpPr/>
          <p:nvPr/>
        </p:nvCxnSpPr>
        <p:spPr>
          <a:xfrm>
            <a:off x="1873325" y="0"/>
            <a:ext cx="0" cy="424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6"/>
          <p:cNvSpPr txBox="1"/>
          <p:nvPr>
            <p:ph type="title"/>
          </p:nvPr>
        </p:nvSpPr>
        <p:spPr>
          <a:xfrm>
            <a:off x="2322425" y="602225"/>
            <a:ext cx="6565800" cy="642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idx="2" type="title"/>
          </p:nvPr>
        </p:nvSpPr>
        <p:spPr>
          <a:xfrm>
            <a:off x="2322425" y="1389575"/>
            <a:ext cx="6565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2" name="Google Shape;332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1" name="Google Shape;341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1" name="Google Shape;351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2" name="Google Shape;352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7" name="Google Shape;357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1" name="Google Shape;361;p4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" name="Google Shape;362;p4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3" name="Google Shape;363;p4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4" name="Google Shape;364;p4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4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4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9" name="Google Shape;369;p4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0" name="Google Shape;370;p4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4" name="Google Shape;374;p5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5" name="Google Shape;375;p5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5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9" name="Google Shape;379;p5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0" name="Google Shape;380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1" name="Google Shape;381;p5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5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3" name="Google Shape;383;p5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5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7" name="Google Shape;387;p5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8" name="Google Shape;388;p5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9" name="Google Shape;389;p5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0" name="Google Shape;390;p5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1" name="Google Shape;391;p5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2" name="Google Shape;392;p5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3" name="Google Shape;393;p5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5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7" name="Google Shape;397;p5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5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3" name="Google Shape;40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4" name="Google Shape;404;p5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5" name="Google Shape;405;p5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8" name="Google Shape;408;p5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5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1" name="Google Shape;411;p5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5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3" name="Google Shape;41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4" name="Google Shape;414;p5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5" name="Google Shape;415;p5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6" name="Google Shape;416;p5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5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5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5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5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5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5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7" name="Google Shape;427;p5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5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59"/>
          <p:cNvCxnSpPr/>
          <p:nvPr/>
        </p:nvCxnSpPr>
        <p:spPr>
          <a:xfrm>
            <a:off x="0" y="36183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59"/>
          <p:cNvSpPr/>
          <p:nvPr>
            <p:ph idx="2" type="pic"/>
          </p:nvPr>
        </p:nvSpPr>
        <p:spPr>
          <a:xfrm rot="-5400000">
            <a:off x="4689300" y="690800"/>
            <a:ext cx="3062700" cy="58551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437" name="Google Shape;437;p59"/>
          <p:cNvSpPr txBox="1"/>
          <p:nvPr>
            <p:ph type="title"/>
          </p:nvPr>
        </p:nvSpPr>
        <p:spPr>
          <a:xfrm>
            <a:off x="256050" y="331317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8" name="Google Shape;438;p59"/>
          <p:cNvSpPr txBox="1"/>
          <p:nvPr>
            <p:ph idx="3" type="title"/>
          </p:nvPr>
        </p:nvSpPr>
        <p:spPr>
          <a:xfrm>
            <a:off x="256050" y="380052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9" name="Google Shape;439;p59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0" name="Google Shape;440;p59"/>
          <p:cNvSpPr txBox="1"/>
          <p:nvPr>
            <p:ph idx="4" type="title"/>
          </p:nvPr>
        </p:nvSpPr>
        <p:spPr>
          <a:xfrm>
            <a:off x="256050" y="256025"/>
            <a:ext cx="8631900" cy="11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">
  <p:cSld name="BLANK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43" name="Google Shape;443;p60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44" name="Google Shape;444;p60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BLANK_1_1_1_1_1_1_1_2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/>
          <p:nvPr/>
        </p:nvSpPr>
        <p:spPr>
          <a:xfrm>
            <a:off x="4572000" y="-6600"/>
            <a:ext cx="4572000" cy="515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61"/>
          <p:cNvSpPr txBox="1"/>
          <p:nvPr>
            <p:ph type="title"/>
          </p:nvPr>
        </p:nvSpPr>
        <p:spPr>
          <a:xfrm>
            <a:off x="256025" y="213150"/>
            <a:ext cx="42612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48" name="Google Shape;448;p61"/>
          <p:cNvSpPr txBox="1"/>
          <p:nvPr>
            <p:ph idx="1" type="body"/>
          </p:nvPr>
        </p:nvSpPr>
        <p:spPr>
          <a:xfrm>
            <a:off x="256025" y="15472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49" name="Google Shape;449;p61"/>
          <p:cNvSpPr txBox="1"/>
          <p:nvPr>
            <p:ph idx="2" type="title"/>
          </p:nvPr>
        </p:nvSpPr>
        <p:spPr>
          <a:xfrm>
            <a:off x="6067500" y="4448600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0" name="Google Shape;450;p61"/>
          <p:cNvSpPr txBox="1"/>
          <p:nvPr>
            <p:ph idx="3" type="title"/>
          </p:nvPr>
        </p:nvSpPr>
        <p:spPr>
          <a:xfrm>
            <a:off x="6067500" y="4621154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1" name="Google Shape;451;p61"/>
          <p:cNvSpPr txBox="1"/>
          <p:nvPr>
            <p:ph idx="4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61"/>
          <p:cNvSpPr txBox="1"/>
          <p:nvPr>
            <p:ph idx="5" type="body"/>
          </p:nvPr>
        </p:nvSpPr>
        <p:spPr>
          <a:xfrm>
            <a:off x="5190600" y="1902000"/>
            <a:ext cx="3639600" cy="16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5pPr>
            <a:lvl6pPr indent="-3429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6pPr>
            <a:lvl7pPr indent="-3429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7pPr>
            <a:lvl8pPr indent="-3429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8pPr>
            <a:lvl9pPr indent="-3429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5">
    <p:bg>
      <p:bgPr>
        <a:solidFill>
          <a:schemeClr val="dk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55" name="Google Shape;455;p62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62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62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62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62"/>
          <p:cNvSpPr txBox="1"/>
          <p:nvPr>
            <p:ph idx="1" type="body"/>
          </p:nvPr>
        </p:nvSpPr>
        <p:spPr>
          <a:xfrm>
            <a:off x="2559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60" name="Google Shape;460;p62"/>
          <p:cNvSpPr txBox="1"/>
          <p:nvPr>
            <p:ph idx="2" type="title"/>
          </p:nvPr>
        </p:nvSpPr>
        <p:spPr>
          <a:xfrm>
            <a:off x="2559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1" name="Google Shape;461;p62"/>
          <p:cNvSpPr txBox="1"/>
          <p:nvPr>
            <p:ph idx="3" type="body"/>
          </p:nvPr>
        </p:nvSpPr>
        <p:spPr>
          <a:xfrm>
            <a:off x="250612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62" name="Google Shape;462;p62"/>
          <p:cNvSpPr txBox="1"/>
          <p:nvPr>
            <p:ph idx="4" type="title"/>
          </p:nvPr>
        </p:nvSpPr>
        <p:spPr>
          <a:xfrm>
            <a:off x="250612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3" name="Google Shape;463;p62"/>
          <p:cNvSpPr txBox="1"/>
          <p:nvPr>
            <p:ph idx="5" type="body"/>
          </p:nvPr>
        </p:nvSpPr>
        <p:spPr>
          <a:xfrm>
            <a:off x="47562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64" name="Google Shape;464;p62"/>
          <p:cNvSpPr txBox="1"/>
          <p:nvPr>
            <p:ph idx="6" type="title"/>
          </p:nvPr>
        </p:nvSpPr>
        <p:spPr>
          <a:xfrm>
            <a:off x="47562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1">
  <p:cSld name="BLANK_1_1_1_1_1_1_1_1_1_1_1_4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/>
          <p:nvPr/>
        </p:nvSpPr>
        <p:spPr>
          <a:xfrm>
            <a:off x="-75" y="10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63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68" name="Google Shape;468;p63"/>
          <p:cNvSpPr txBox="1"/>
          <p:nvPr>
            <p:ph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9" name="Google Shape;469;p63"/>
          <p:cNvSpPr txBox="1"/>
          <p:nvPr>
            <p:ph idx="2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70" name="Google Shape;470;p63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2">
  <p:cSld name="BLANK_1_1_1_1_1_1_1_1_1_1_1_4_2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/>
          <p:nvPr/>
        </p:nvSpPr>
        <p:spPr>
          <a:xfrm flipH="1">
            <a:off x="-25" y="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64"/>
          <p:cNvSpPr txBox="1"/>
          <p:nvPr>
            <p:ph type="title"/>
          </p:nvPr>
        </p:nvSpPr>
        <p:spPr>
          <a:xfrm>
            <a:off x="256025" y="213150"/>
            <a:ext cx="60540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74" name="Google Shape;474;p64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75" name="Google Shape;475;p64"/>
          <p:cNvSpPr txBox="1"/>
          <p:nvPr>
            <p:ph idx="2"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6" name="Google Shape;476;p64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ub-section 3">
  <p:cSld name="BLANK_1_1_1_1_1_1_1_1_1_1_1_4_1_1_1"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5"/>
          <p:cNvSpPr txBox="1"/>
          <p:nvPr>
            <p:ph type="title"/>
          </p:nvPr>
        </p:nvSpPr>
        <p:spPr>
          <a:xfrm>
            <a:off x="256025" y="213150"/>
            <a:ext cx="55836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79" name="Google Shape;479;p65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65"/>
          <p:cNvSpPr txBox="1"/>
          <p:nvPr>
            <p:ph idx="1" type="body"/>
          </p:nvPr>
        </p:nvSpPr>
        <p:spPr>
          <a:xfrm>
            <a:off x="2559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481" name="Google Shape;481;p65"/>
          <p:cNvSpPr txBox="1"/>
          <p:nvPr>
            <p:ph idx="2" type="body"/>
          </p:nvPr>
        </p:nvSpPr>
        <p:spPr>
          <a:xfrm>
            <a:off x="25061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482" name="Google Shape;482;p65"/>
          <p:cNvSpPr txBox="1"/>
          <p:nvPr>
            <p:ph idx="3" type="body"/>
          </p:nvPr>
        </p:nvSpPr>
        <p:spPr>
          <a:xfrm>
            <a:off x="47563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483" name="Google Shape;483;p65"/>
          <p:cNvSpPr txBox="1"/>
          <p:nvPr>
            <p:ph idx="4" type="subTitle"/>
          </p:nvPr>
        </p:nvSpPr>
        <p:spPr>
          <a:xfrm>
            <a:off x="255975" y="1548360"/>
            <a:ext cx="4131900" cy="25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cxnSp>
        <p:nvCxnSpPr>
          <p:cNvPr id="484" name="Google Shape;484;p65"/>
          <p:cNvCxnSpPr>
            <a:stCxn id="485" idx="2"/>
            <a:endCxn id="486" idx="6"/>
          </p:cNvCxnSpPr>
          <p:nvPr/>
        </p:nvCxnSpPr>
        <p:spPr>
          <a:xfrm>
            <a:off x="7312308" y="609469"/>
            <a:ext cx="183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65"/>
          <p:cNvSpPr/>
          <p:nvPr/>
        </p:nvSpPr>
        <p:spPr>
          <a:xfrm>
            <a:off x="7925052" y="0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65"/>
          <p:cNvSpPr/>
          <p:nvPr/>
        </p:nvSpPr>
        <p:spPr>
          <a:xfrm>
            <a:off x="7503454" y="189104"/>
            <a:ext cx="840900" cy="840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5"/>
          <p:cNvSpPr/>
          <p:nvPr/>
        </p:nvSpPr>
        <p:spPr>
          <a:xfrm>
            <a:off x="7312308" y="403669"/>
            <a:ext cx="411600" cy="4116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1_1_1_1_1_1_1_1_1_1_3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/>
          <p:nvPr>
            <p:ph idx="1" type="body"/>
          </p:nvPr>
        </p:nvSpPr>
        <p:spPr>
          <a:xfrm>
            <a:off x="2559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90" name="Google Shape;490;p66"/>
          <p:cNvSpPr txBox="1"/>
          <p:nvPr>
            <p:ph idx="2" type="subTitle"/>
          </p:nvPr>
        </p:nvSpPr>
        <p:spPr>
          <a:xfrm>
            <a:off x="2559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91" name="Google Shape;491;p66"/>
          <p:cNvSpPr/>
          <p:nvPr/>
        </p:nvSpPr>
        <p:spPr>
          <a:xfrm flipH="1" rot="10800000">
            <a:off x="6692400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66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3" name="Google Shape;493;p66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66"/>
          <p:cNvSpPr txBox="1"/>
          <p:nvPr>
            <p:ph idx="4" type="body"/>
          </p:nvPr>
        </p:nvSpPr>
        <p:spPr>
          <a:xfrm>
            <a:off x="255862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95" name="Google Shape;495;p66"/>
          <p:cNvSpPr txBox="1"/>
          <p:nvPr>
            <p:ph idx="5" type="subTitle"/>
          </p:nvPr>
        </p:nvSpPr>
        <p:spPr>
          <a:xfrm>
            <a:off x="25586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96" name="Google Shape;496;p66"/>
          <p:cNvSpPr txBox="1"/>
          <p:nvPr>
            <p:ph idx="6" type="body"/>
          </p:nvPr>
        </p:nvSpPr>
        <p:spPr>
          <a:xfrm>
            <a:off x="48087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97" name="Google Shape;497;p66"/>
          <p:cNvSpPr txBox="1"/>
          <p:nvPr>
            <p:ph idx="7" type="subTitle"/>
          </p:nvPr>
        </p:nvSpPr>
        <p:spPr>
          <a:xfrm>
            <a:off x="48087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98" name="Google Shape;498;p66"/>
          <p:cNvSpPr txBox="1"/>
          <p:nvPr>
            <p:ph idx="8" type="body"/>
          </p:nvPr>
        </p:nvSpPr>
        <p:spPr>
          <a:xfrm>
            <a:off x="6821675" y="2023213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99" name="Google Shape;499;p66"/>
          <p:cNvSpPr txBox="1"/>
          <p:nvPr>
            <p:ph idx="9" type="subTitle"/>
          </p:nvPr>
        </p:nvSpPr>
        <p:spPr>
          <a:xfrm>
            <a:off x="70589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00" name="Google Shape;500;p66"/>
          <p:cNvSpPr txBox="1"/>
          <p:nvPr>
            <p:ph idx="13" type="subTitle"/>
          </p:nvPr>
        </p:nvSpPr>
        <p:spPr>
          <a:xfrm>
            <a:off x="2559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01" name="Google Shape;501;p66"/>
          <p:cNvSpPr txBox="1"/>
          <p:nvPr>
            <p:ph idx="14" type="subTitle"/>
          </p:nvPr>
        </p:nvSpPr>
        <p:spPr>
          <a:xfrm>
            <a:off x="25586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02" name="Google Shape;502;p66"/>
          <p:cNvSpPr txBox="1"/>
          <p:nvPr>
            <p:ph idx="15" type="subTitle"/>
          </p:nvPr>
        </p:nvSpPr>
        <p:spPr>
          <a:xfrm>
            <a:off x="48087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03" name="Google Shape;503;p66"/>
          <p:cNvSpPr txBox="1"/>
          <p:nvPr>
            <p:ph idx="16" type="subTitle"/>
          </p:nvPr>
        </p:nvSpPr>
        <p:spPr>
          <a:xfrm>
            <a:off x="70589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2 content display">
  <p:cSld name="BLANK_1_1_1_1_1_1_1_1_1_1_1_2_1_4"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7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67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08" name="Google Shape;508;p67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7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67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7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2" name="Google Shape;512;p67"/>
          <p:cNvCxnSpPr>
            <a:stCxn id="511" idx="7"/>
            <a:endCxn id="508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67"/>
          <p:cNvCxnSpPr>
            <a:stCxn id="511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67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7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16" name="Google Shape;516;p67"/>
          <p:cNvSpPr txBox="1"/>
          <p:nvPr>
            <p:ph idx="2" type="body"/>
          </p:nvPr>
        </p:nvSpPr>
        <p:spPr>
          <a:xfrm>
            <a:off x="1994150" y="32310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17" name="Google Shape;517;p67"/>
          <p:cNvSpPr/>
          <p:nvPr>
            <p:ph idx="3" type="pic"/>
          </p:nvPr>
        </p:nvSpPr>
        <p:spPr>
          <a:xfrm>
            <a:off x="255950" y="29831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67"/>
          <p:cNvSpPr txBox="1"/>
          <p:nvPr>
            <p:ph idx="4" type="subTitle"/>
          </p:nvPr>
        </p:nvSpPr>
        <p:spPr>
          <a:xfrm>
            <a:off x="1994150" y="29940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19" name="Google Shape;519;p67"/>
          <p:cNvSpPr txBox="1"/>
          <p:nvPr>
            <p:ph idx="5" type="body"/>
          </p:nvPr>
        </p:nvSpPr>
        <p:spPr>
          <a:xfrm>
            <a:off x="6429400" y="32318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20" name="Google Shape;520;p67"/>
          <p:cNvSpPr/>
          <p:nvPr>
            <p:ph idx="6" type="pic"/>
          </p:nvPr>
        </p:nvSpPr>
        <p:spPr>
          <a:xfrm>
            <a:off x="4691200" y="29839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67"/>
          <p:cNvSpPr txBox="1"/>
          <p:nvPr>
            <p:ph idx="7" type="subTitle"/>
          </p:nvPr>
        </p:nvSpPr>
        <p:spPr>
          <a:xfrm>
            <a:off x="6429400" y="29948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22" name="Google Shape;522;p67"/>
          <p:cNvSpPr txBox="1"/>
          <p:nvPr>
            <p:ph idx="8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2_1_3">
    <p:bg>
      <p:bgPr>
        <a:solidFill>
          <a:schemeClr val="dk2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68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68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>
                <a:solidFill>
                  <a:srgbClr val="007C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27" name="Google Shape;527;p68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68"/>
          <p:cNvSpPr txBox="1"/>
          <p:nvPr>
            <p:ph idx="2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">
  <p:cSld name="BLANK_1_1_1_1_1_1_1_1_1_1_1_2_1_3_1">
    <p:bg>
      <p:bgPr>
        <a:solidFill>
          <a:schemeClr val="dk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9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69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33" name="Google Shape;533;p69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69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69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69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69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38" name="Google Shape;538;p69"/>
          <p:cNvSpPr txBox="1"/>
          <p:nvPr>
            <p:ph idx="2" type="body"/>
          </p:nvPr>
        </p:nvSpPr>
        <p:spPr>
          <a:xfrm>
            <a:off x="4441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39" name="Google Shape;539;p69"/>
          <p:cNvSpPr txBox="1"/>
          <p:nvPr>
            <p:ph idx="3" type="body"/>
          </p:nvPr>
        </p:nvSpPr>
        <p:spPr>
          <a:xfrm>
            <a:off x="3370950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40" name="Google Shape;540;p69"/>
          <p:cNvSpPr txBox="1"/>
          <p:nvPr>
            <p:ph idx="4" type="body"/>
          </p:nvPr>
        </p:nvSpPr>
        <p:spPr>
          <a:xfrm>
            <a:off x="62977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41" name="Google Shape;541;p69"/>
          <p:cNvSpPr txBox="1"/>
          <p:nvPr>
            <p:ph idx="5" type="title"/>
          </p:nvPr>
        </p:nvSpPr>
        <p:spPr>
          <a:xfrm>
            <a:off x="44412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42" name="Google Shape;542;p69"/>
          <p:cNvSpPr txBox="1"/>
          <p:nvPr>
            <p:ph idx="6" type="title"/>
          </p:nvPr>
        </p:nvSpPr>
        <p:spPr>
          <a:xfrm>
            <a:off x="3370950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43" name="Google Shape;543;p69"/>
          <p:cNvSpPr txBox="1"/>
          <p:nvPr>
            <p:ph idx="7" type="title"/>
          </p:nvPr>
        </p:nvSpPr>
        <p:spPr>
          <a:xfrm>
            <a:off x="629777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6">
  <p:cSld name="BLANK_1_1_1_1_1_1_1_1_1_1_1_2_1_2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0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46" name="Google Shape;546;p70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47" name="Google Shape;547;p70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70"/>
          <p:cNvSpPr txBox="1"/>
          <p:nvPr>
            <p:ph idx="3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549" name="Google Shape;549;p70"/>
          <p:cNvSpPr txBox="1"/>
          <p:nvPr>
            <p:ph idx="4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0" name="Google Shape;550;p70"/>
          <p:cNvSpPr txBox="1"/>
          <p:nvPr>
            <p:ph idx="5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551" name="Google Shape;551;p70"/>
          <p:cNvSpPr txBox="1"/>
          <p:nvPr>
            <p:ph idx="6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2" name="Google Shape;552;p70"/>
          <p:cNvSpPr txBox="1"/>
          <p:nvPr>
            <p:ph idx="7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553" name="Google Shape;553;p70"/>
          <p:cNvSpPr txBox="1"/>
          <p:nvPr>
            <p:ph idx="8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7">
  <p:cSld name="BLANK_1_1_1_1_1_1_1_1_1_1_1_2_1_2_2_1">
    <p:bg>
      <p:bgPr>
        <a:solidFill>
          <a:schemeClr val="dk2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1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71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57" name="Google Shape;557;p71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58" name="Google Shape;558;p71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71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71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71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71"/>
          <p:cNvSpPr txBox="1"/>
          <p:nvPr>
            <p:ph idx="2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563" name="Google Shape;563;p71"/>
          <p:cNvSpPr txBox="1"/>
          <p:nvPr>
            <p:ph idx="3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71"/>
          <p:cNvSpPr txBox="1"/>
          <p:nvPr>
            <p:ph idx="4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565" name="Google Shape;565;p71"/>
          <p:cNvSpPr txBox="1"/>
          <p:nvPr>
            <p:ph idx="5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71"/>
          <p:cNvSpPr txBox="1"/>
          <p:nvPr>
            <p:ph idx="6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567" name="Google Shape;567;p71"/>
          <p:cNvSpPr txBox="1"/>
          <p:nvPr>
            <p:ph idx="7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8">
  <p:cSld name="BLANK_1_1_1_1_1_1_1_1_1_1_1_2_1_5"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2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72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72" name="Google Shape;572;p72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72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72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6" name="Google Shape;576;p72"/>
          <p:cNvCxnSpPr>
            <a:stCxn id="575" idx="7"/>
            <a:endCxn id="572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72"/>
          <p:cNvCxnSpPr>
            <a:stCxn id="575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72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72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80" name="Google Shape;580;p72"/>
          <p:cNvSpPr txBox="1"/>
          <p:nvPr>
            <p:ph idx="2" type="title"/>
          </p:nvPr>
        </p:nvSpPr>
        <p:spPr>
          <a:xfrm>
            <a:off x="112425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72"/>
          <p:cNvSpPr txBox="1"/>
          <p:nvPr>
            <p:ph idx="3" type="subTitle"/>
          </p:nvPr>
        </p:nvSpPr>
        <p:spPr>
          <a:xfrm>
            <a:off x="459075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2" name="Google Shape;582;p72"/>
          <p:cNvSpPr txBox="1"/>
          <p:nvPr>
            <p:ph idx="4" type="title"/>
          </p:nvPr>
        </p:nvSpPr>
        <p:spPr>
          <a:xfrm>
            <a:off x="4718600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72"/>
          <p:cNvSpPr txBox="1"/>
          <p:nvPr>
            <p:ph idx="5" type="subTitle"/>
          </p:nvPr>
        </p:nvSpPr>
        <p:spPr>
          <a:xfrm>
            <a:off x="5065250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4" name="Google Shape;584;p72"/>
          <p:cNvSpPr txBox="1"/>
          <p:nvPr>
            <p:ph idx="6" type="body"/>
          </p:nvPr>
        </p:nvSpPr>
        <p:spPr>
          <a:xfrm>
            <a:off x="6880375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85" name="Google Shape;585;p72"/>
          <p:cNvSpPr txBox="1"/>
          <p:nvPr>
            <p:ph idx="7" type="subTitle"/>
          </p:nvPr>
        </p:nvSpPr>
        <p:spPr>
          <a:xfrm>
            <a:off x="6880375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" name="Google Shape;586;p72"/>
          <p:cNvSpPr txBox="1"/>
          <p:nvPr>
            <p:ph idx="8" type="subTitle"/>
          </p:nvPr>
        </p:nvSpPr>
        <p:spPr>
          <a:xfrm>
            <a:off x="2274000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7" name="Google Shape;587;p72"/>
          <p:cNvSpPr txBox="1"/>
          <p:nvPr>
            <p:ph idx="9" type="body"/>
          </p:nvPr>
        </p:nvSpPr>
        <p:spPr>
          <a:xfrm>
            <a:off x="2274000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9">
  <p:cSld name="BLANK_1_1_1_1_1_1_1_1_1_1_1_2_1_6"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73"/>
          <p:cNvSpPr txBox="1"/>
          <p:nvPr>
            <p:ph idx="1" type="body"/>
          </p:nvPr>
        </p:nvSpPr>
        <p:spPr>
          <a:xfrm>
            <a:off x="422609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91" name="Google Shape;591;p73"/>
          <p:cNvSpPr txBox="1"/>
          <p:nvPr>
            <p:ph idx="2" type="body"/>
          </p:nvPr>
        </p:nvSpPr>
        <p:spPr>
          <a:xfrm>
            <a:off x="2614838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92" name="Google Shape;592;p73"/>
          <p:cNvSpPr txBox="1"/>
          <p:nvPr>
            <p:ph idx="3" type="body"/>
          </p:nvPr>
        </p:nvSpPr>
        <p:spPr>
          <a:xfrm>
            <a:off x="4785550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93" name="Google Shape;593;p73"/>
          <p:cNvSpPr txBox="1"/>
          <p:nvPr>
            <p:ph idx="4" type="body"/>
          </p:nvPr>
        </p:nvSpPr>
        <p:spPr>
          <a:xfrm>
            <a:off x="6956263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94" name="Google Shape;594;p73"/>
          <p:cNvSpPr txBox="1"/>
          <p:nvPr>
            <p:ph type="title"/>
          </p:nvPr>
        </p:nvSpPr>
        <p:spPr>
          <a:xfrm>
            <a:off x="422609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95" name="Google Shape;595;p73"/>
          <p:cNvSpPr txBox="1"/>
          <p:nvPr>
            <p:ph idx="5" type="title"/>
          </p:nvPr>
        </p:nvSpPr>
        <p:spPr>
          <a:xfrm>
            <a:off x="2614838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96" name="Google Shape;596;p73"/>
          <p:cNvSpPr txBox="1"/>
          <p:nvPr>
            <p:ph idx="6" type="title"/>
          </p:nvPr>
        </p:nvSpPr>
        <p:spPr>
          <a:xfrm>
            <a:off x="4785550" y="3094675"/>
            <a:ext cx="1728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97" name="Google Shape;597;p73"/>
          <p:cNvSpPr txBox="1"/>
          <p:nvPr>
            <p:ph idx="7" type="title"/>
          </p:nvPr>
        </p:nvSpPr>
        <p:spPr>
          <a:xfrm>
            <a:off x="6956263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98" name="Google Shape;598;p73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3"/>
          <p:cNvSpPr txBox="1"/>
          <p:nvPr>
            <p:ph idx="8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00" name="Google Shape;600;p73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73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73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73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4" name="Google Shape;604;p73"/>
          <p:cNvCxnSpPr>
            <a:stCxn id="603" idx="7"/>
            <a:endCxn id="600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73"/>
          <p:cNvCxnSpPr>
            <a:stCxn id="603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73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73"/>
          <p:cNvSpPr txBox="1"/>
          <p:nvPr>
            <p:ph idx="9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 content display">
  <p:cSld name="BLANK_1_1_1_1_1_1_1_1_1_1_1_2_1_2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cxnSp>
        <p:nvCxnSpPr>
          <p:cNvPr id="610" name="Google Shape;610;p74"/>
          <p:cNvCxnSpPr/>
          <p:nvPr/>
        </p:nvCxnSpPr>
        <p:spPr>
          <a:xfrm>
            <a:off x="0" y="12189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74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12" name="Google Shape;612;p74"/>
          <p:cNvSpPr txBox="1"/>
          <p:nvPr>
            <p:ph idx="2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13" name="Google Shape;613;p74"/>
          <p:cNvSpPr txBox="1"/>
          <p:nvPr>
            <p:ph idx="3" type="body"/>
          </p:nvPr>
        </p:nvSpPr>
        <p:spPr>
          <a:xfrm>
            <a:off x="3582350" y="3224900"/>
            <a:ext cx="36396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14" name="Google Shape;614;p74"/>
          <p:cNvSpPr txBox="1"/>
          <p:nvPr>
            <p:ph idx="4" type="subTitle"/>
          </p:nvPr>
        </p:nvSpPr>
        <p:spPr>
          <a:xfrm>
            <a:off x="3582350" y="2987900"/>
            <a:ext cx="36396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615" name="Google Shape;615;p74"/>
          <p:cNvSpPr/>
          <p:nvPr>
            <p:ph idx="5" type="pic"/>
          </p:nvPr>
        </p:nvSpPr>
        <p:spPr>
          <a:xfrm>
            <a:off x="256025" y="2987900"/>
            <a:ext cx="31764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74"/>
          <p:cNvSpPr txBox="1"/>
          <p:nvPr>
            <p:ph idx="6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with image">
  <p:cSld name="BLANK_1_1_1_1_1_1_1_1_1_1_1_2_1_2_1_1"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5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19" name="Google Shape;619;p75"/>
          <p:cNvSpPr/>
          <p:nvPr>
            <p:ph idx="2" type="pic"/>
          </p:nvPr>
        </p:nvSpPr>
        <p:spPr>
          <a:xfrm>
            <a:off x="6565675" y="6375"/>
            <a:ext cx="2578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75"/>
          <p:cNvSpPr txBox="1"/>
          <p:nvPr>
            <p:ph idx="1" type="body"/>
          </p:nvPr>
        </p:nvSpPr>
        <p:spPr>
          <a:xfrm>
            <a:off x="256600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21" name="Google Shape;621;p75"/>
          <p:cNvSpPr txBox="1"/>
          <p:nvPr>
            <p:ph idx="3" type="title"/>
          </p:nvPr>
        </p:nvSpPr>
        <p:spPr>
          <a:xfrm>
            <a:off x="256600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2" name="Google Shape;622;p75"/>
          <p:cNvSpPr txBox="1"/>
          <p:nvPr>
            <p:ph idx="4" type="body"/>
          </p:nvPr>
        </p:nvSpPr>
        <p:spPr>
          <a:xfrm>
            <a:off x="256600" y="3630275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23" name="Google Shape;623;p75"/>
          <p:cNvSpPr txBox="1"/>
          <p:nvPr>
            <p:ph idx="5" type="title"/>
          </p:nvPr>
        </p:nvSpPr>
        <p:spPr>
          <a:xfrm>
            <a:off x="256600" y="3341200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4" name="Google Shape;624;p75"/>
          <p:cNvSpPr txBox="1"/>
          <p:nvPr>
            <p:ph idx="6" type="body"/>
          </p:nvPr>
        </p:nvSpPr>
        <p:spPr>
          <a:xfrm>
            <a:off x="2582375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25" name="Google Shape;625;p75"/>
          <p:cNvSpPr txBox="1"/>
          <p:nvPr>
            <p:ph idx="7" type="title"/>
          </p:nvPr>
        </p:nvSpPr>
        <p:spPr>
          <a:xfrm>
            <a:off x="2582375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1_1_1_1_1_1_1_1_2_1_2_1_1_1">
    <p:bg>
      <p:bgPr>
        <a:solidFill>
          <a:schemeClr val="dk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6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28" name="Google Shape;628;p76"/>
          <p:cNvSpPr/>
          <p:nvPr/>
        </p:nvSpPr>
        <p:spPr>
          <a:xfrm flipH="1" rot="10800000">
            <a:off x="5434850" y="1434600"/>
            <a:ext cx="3709200" cy="3708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76"/>
          <p:cNvSpPr txBox="1"/>
          <p:nvPr>
            <p:ph idx="1" type="body"/>
          </p:nvPr>
        </p:nvSpPr>
        <p:spPr>
          <a:xfrm>
            <a:off x="566475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30" name="Google Shape;630;p76"/>
          <p:cNvSpPr txBox="1"/>
          <p:nvPr>
            <p:ph idx="2" type="title"/>
          </p:nvPr>
        </p:nvSpPr>
        <p:spPr>
          <a:xfrm>
            <a:off x="566475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1" name="Google Shape;631;p76"/>
          <p:cNvSpPr txBox="1"/>
          <p:nvPr>
            <p:ph idx="3" type="body"/>
          </p:nvPr>
        </p:nvSpPr>
        <p:spPr>
          <a:xfrm>
            <a:off x="4937950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32" name="Google Shape;632;p76"/>
          <p:cNvSpPr txBox="1"/>
          <p:nvPr>
            <p:ph idx="4" type="title"/>
          </p:nvPr>
        </p:nvSpPr>
        <p:spPr>
          <a:xfrm>
            <a:off x="4937950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3" name="Google Shape;633;p76"/>
          <p:cNvSpPr txBox="1"/>
          <p:nvPr>
            <p:ph idx="5" type="body"/>
          </p:nvPr>
        </p:nvSpPr>
        <p:spPr>
          <a:xfrm>
            <a:off x="4937925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34" name="Google Shape;634;p76"/>
          <p:cNvSpPr txBox="1"/>
          <p:nvPr>
            <p:ph idx="6" type="title"/>
          </p:nvPr>
        </p:nvSpPr>
        <p:spPr>
          <a:xfrm>
            <a:off x="4937925" y="3242950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5" name="Google Shape;635;p76"/>
          <p:cNvSpPr txBox="1"/>
          <p:nvPr>
            <p:ph idx="7" type="body"/>
          </p:nvPr>
        </p:nvSpPr>
        <p:spPr>
          <a:xfrm>
            <a:off x="566500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36" name="Google Shape;636;p76"/>
          <p:cNvSpPr txBox="1"/>
          <p:nvPr>
            <p:ph idx="8" type="title"/>
          </p:nvPr>
        </p:nvSpPr>
        <p:spPr>
          <a:xfrm>
            <a:off x="566500" y="3242950"/>
            <a:ext cx="36396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7" name="Google Shape;637;p76"/>
          <p:cNvSpPr txBox="1"/>
          <p:nvPr>
            <p:ph idx="9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BLANK_1_1_1_1_1_1_1_1_1_1_1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7"/>
          <p:cNvSpPr/>
          <p:nvPr/>
        </p:nvSpPr>
        <p:spPr>
          <a:xfrm flipH="1" rot="10800000">
            <a:off x="6711875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77"/>
          <p:cNvSpPr txBox="1"/>
          <p:nvPr>
            <p:ph idx="1" type="subTitle"/>
          </p:nvPr>
        </p:nvSpPr>
        <p:spPr>
          <a:xfrm>
            <a:off x="4994475" y="10935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641" name="Google Shape;641;p77"/>
          <p:cNvSpPr txBox="1"/>
          <p:nvPr>
            <p:ph idx="2" type="subTitle"/>
          </p:nvPr>
        </p:nvSpPr>
        <p:spPr>
          <a:xfrm>
            <a:off x="4994475" y="17213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642" name="Google Shape;642;p77"/>
          <p:cNvSpPr txBox="1"/>
          <p:nvPr>
            <p:ph idx="3" type="subTitle"/>
          </p:nvPr>
        </p:nvSpPr>
        <p:spPr>
          <a:xfrm>
            <a:off x="4994475" y="234925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643" name="Google Shape;643;p77"/>
          <p:cNvSpPr txBox="1"/>
          <p:nvPr>
            <p:ph idx="4" type="subTitle"/>
          </p:nvPr>
        </p:nvSpPr>
        <p:spPr>
          <a:xfrm>
            <a:off x="4994475" y="297712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644" name="Google Shape;644;p77"/>
          <p:cNvSpPr txBox="1"/>
          <p:nvPr>
            <p:ph idx="5" type="subTitle"/>
          </p:nvPr>
        </p:nvSpPr>
        <p:spPr>
          <a:xfrm>
            <a:off x="4994475" y="36050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645" name="Google Shape;645;p77"/>
          <p:cNvSpPr txBox="1"/>
          <p:nvPr>
            <p:ph idx="6" type="subTitle"/>
          </p:nvPr>
        </p:nvSpPr>
        <p:spPr>
          <a:xfrm>
            <a:off x="4994475" y="42328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646" name="Google Shape;646;p77"/>
          <p:cNvSpPr/>
          <p:nvPr>
            <p:ph idx="7" type="pic"/>
          </p:nvPr>
        </p:nvSpPr>
        <p:spPr>
          <a:xfrm>
            <a:off x="50" y="1278300"/>
            <a:ext cx="4285500" cy="386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p77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48" name="Google Shape;648;p77"/>
          <p:cNvSpPr txBox="1"/>
          <p:nvPr>
            <p:ph idx="8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77"/>
          <p:cNvSpPr txBox="1"/>
          <p:nvPr>
            <p:ph idx="9" type="subTitle"/>
          </p:nvPr>
        </p:nvSpPr>
        <p:spPr>
          <a:xfrm>
            <a:off x="5343675" y="10935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650" name="Google Shape;650;p77"/>
          <p:cNvSpPr txBox="1"/>
          <p:nvPr>
            <p:ph idx="13" type="subTitle"/>
          </p:nvPr>
        </p:nvSpPr>
        <p:spPr>
          <a:xfrm>
            <a:off x="5343675" y="17213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651" name="Google Shape;651;p77"/>
          <p:cNvSpPr txBox="1"/>
          <p:nvPr>
            <p:ph idx="14" type="subTitle"/>
          </p:nvPr>
        </p:nvSpPr>
        <p:spPr>
          <a:xfrm>
            <a:off x="5343675" y="234925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652" name="Google Shape;652;p77"/>
          <p:cNvSpPr txBox="1"/>
          <p:nvPr>
            <p:ph idx="15" type="subTitle"/>
          </p:nvPr>
        </p:nvSpPr>
        <p:spPr>
          <a:xfrm>
            <a:off x="5343675" y="297712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653" name="Google Shape;653;p77"/>
          <p:cNvSpPr txBox="1"/>
          <p:nvPr>
            <p:ph idx="16" type="subTitle"/>
          </p:nvPr>
        </p:nvSpPr>
        <p:spPr>
          <a:xfrm>
            <a:off x="5343675" y="36050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654" name="Google Shape;654;p77"/>
          <p:cNvSpPr txBox="1"/>
          <p:nvPr>
            <p:ph idx="17" type="subTitle"/>
          </p:nvPr>
        </p:nvSpPr>
        <p:spPr>
          <a:xfrm>
            <a:off x="5343675" y="42328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alt">
  <p:cSld name="BLANK_1_1_1_1_1_1_1_1_1_1_1_1_1_1_1_1_1_1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8"/>
          <p:cNvSpPr txBox="1"/>
          <p:nvPr>
            <p:ph idx="1" type="body"/>
          </p:nvPr>
        </p:nvSpPr>
        <p:spPr>
          <a:xfrm>
            <a:off x="256025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57" name="Google Shape;657;p78"/>
          <p:cNvSpPr txBox="1"/>
          <p:nvPr>
            <p:ph idx="2" type="body"/>
          </p:nvPr>
        </p:nvSpPr>
        <p:spPr>
          <a:xfrm>
            <a:off x="3241424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58" name="Google Shape;658;p78"/>
          <p:cNvSpPr txBox="1"/>
          <p:nvPr>
            <p:ph idx="3" type="body"/>
          </p:nvPr>
        </p:nvSpPr>
        <p:spPr>
          <a:xfrm>
            <a:off x="6226798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59" name="Google Shape;659;p78"/>
          <p:cNvSpPr/>
          <p:nvPr>
            <p:ph idx="4" type="pic"/>
          </p:nvPr>
        </p:nvSpPr>
        <p:spPr>
          <a:xfrm>
            <a:off x="2560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660" name="Google Shape;660;p78"/>
          <p:cNvSpPr/>
          <p:nvPr>
            <p:ph idx="5" type="pic"/>
          </p:nvPr>
        </p:nvSpPr>
        <p:spPr>
          <a:xfrm>
            <a:off x="32414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661" name="Google Shape;661;p78"/>
          <p:cNvSpPr/>
          <p:nvPr>
            <p:ph idx="6" type="pic"/>
          </p:nvPr>
        </p:nvSpPr>
        <p:spPr>
          <a:xfrm>
            <a:off x="6226825" y="1588650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662" name="Google Shape;662;p78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63" name="Google Shape;663;p78"/>
          <p:cNvSpPr txBox="1"/>
          <p:nvPr>
            <p:ph idx="7" type="subTitle"/>
          </p:nvPr>
        </p:nvSpPr>
        <p:spPr>
          <a:xfrm>
            <a:off x="2560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78"/>
          <p:cNvSpPr txBox="1"/>
          <p:nvPr>
            <p:ph idx="8" type="subTitle"/>
          </p:nvPr>
        </p:nvSpPr>
        <p:spPr>
          <a:xfrm>
            <a:off x="32413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78"/>
          <p:cNvSpPr txBox="1"/>
          <p:nvPr>
            <p:ph idx="9" type="subTitle"/>
          </p:nvPr>
        </p:nvSpPr>
        <p:spPr>
          <a:xfrm>
            <a:off x="62266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78"/>
          <p:cNvSpPr txBox="1"/>
          <p:nvPr>
            <p:ph idx="1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">
  <p:cSld name="BLANK_1_1_1_1_1_1_1_1_1_1_1_1_1_1_1_1_1_1_1_2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9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669" name="Google Shape;669;p79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670" name="Google Shape;670;p79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1" name="Google Shape;671;p79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2" name="Google Shape;672;p79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3" name="Google Shape;673;p79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74" name="Google Shape;674;p79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75" name="Google Shape;675;p79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6" name="Google Shape;676;p79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77" name="Google Shape;677;p79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8" name="Google Shape;678;p79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79" name="Google Shape;679;p79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0" name="Google Shape;680;p79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81" name="Google Shape;681;p79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- Alt 1">
  <p:cSld name="BLANK_1_1_1_1_1_1_1_1_1_1_1_1_1_1_1_1_1_1_1_2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0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684" name="Google Shape;684;p80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685" name="Google Shape;685;p80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6" name="Google Shape;686;p80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7" name="Google Shape;687;p80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8" name="Google Shape;688;p80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89" name="Google Shape;689;p80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90" name="Google Shape;690;p80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1" name="Google Shape;691;p80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92" name="Google Shape;692;p80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3" name="Google Shape;693;p80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94" name="Google Shape;694;p80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5" name="Google Shape;695;p80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96" name="Google Shape;696;p80"/>
          <p:cNvSpPr txBox="1"/>
          <p:nvPr>
            <p:ph idx="1" type="body"/>
          </p:nvPr>
        </p:nvSpPr>
        <p:spPr>
          <a:xfrm>
            <a:off x="2432125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97" name="Google Shape;697;p80"/>
          <p:cNvSpPr txBox="1"/>
          <p:nvPr>
            <p:ph idx="17" type="body"/>
          </p:nvPr>
        </p:nvSpPr>
        <p:spPr>
          <a:xfrm>
            <a:off x="25602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98" name="Google Shape;698;p80"/>
          <p:cNvSpPr txBox="1"/>
          <p:nvPr>
            <p:ph idx="18" type="body"/>
          </p:nvPr>
        </p:nvSpPr>
        <p:spPr>
          <a:xfrm>
            <a:off x="682167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99" name="Google Shape;699;p80"/>
          <p:cNvSpPr txBox="1"/>
          <p:nvPr>
            <p:ph idx="19" type="body"/>
          </p:nvPr>
        </p:nvSpPr>
        <p:spPr>
          <a:xfrm>
            <a:off x="4629100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700" name="Google Shape;700;p80"/>
          <p:cNvSpPr txBox="1"/>
          <p:nvPr>
            <p:ph idx="20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1_1_1_1_1_1_1_1_1_1_1">
    <p:bg>
      <p:bgPr>
        <a:solidFill>
          <a:schemeClr val="dk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/>
          <p:nvPr/>
        </p:nvSpPr>
        <p:spPr>
          <a:xfrm>
            <a:off x="0" y="1182000"/>
            <a:ext cx="1873200" cy="3060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81"/>
          <p:cNvSpPr/>
          <p:nvPr/>
        </p:nvSpPr>
        <p:spPr>
          <a:xfrm>
            <a:off x="0" y="1182000"/>
            <a:ext cx="1873200" cy="187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81"/>
          <p:cNvSpPr/>
          <p:nvPr/>
        </p:nvSpPr>
        <p:spPr>
          <a:xfrm>
            <a:off x="0" y="1182000"/>
            <a:ext cx="1873200" cy="68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p81"/>
          <p:cNvSpPr/>
          <p:nvPr/>
        </p:nvSpPr>
        <p:spPr>
          <a:xfrm>
            <a:off x="0" y="0"/>
            <a:ext cx="1873200" cy="1182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81"/>
          <p:cNvSpPr/>
          <p:nvPr/>
        </p:nvSpPr>
        <p:spPr>
          <a:xfrm>
            <a:off x="806250" y="1052675"/>
            <a:ext cx="260700" cy="26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81"/>
          <p:cNvSpPr/>
          <p:nvPr/>
        </p:nvSpPr>
        <p:spPr>
          <a:xfrm>
            <a:off x="0" y="4246550"/>
            <a:ext cx="9144000" cy="9012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8" name="Google Shape;708;p81"/>
          <p:cNvCxnSpPr/>
          <p:nvPr/>
        </p:nvCxnSpPr>
        <p:spPr>
          <a:xfrm>
            <a:off x="0" y="424442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81"/>
          <p:cNvCxnSpPr/>
          <p:nvPr/>
        </p:nvCxnSpPr>
        <p:spPr>
          <a:xfrm>
            <a:off x="1873325" y="0"/>
            <a:ext cx="0" cy="424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81"/>
          <p:cNvSpPr txBox="1"/>
          <p:nvPr>
            <p:ph type="title"/>
          </p:nvPr>
        </p:nvSpPr>
        <p:spPr>
          <a:xfrm>
            <a:off x="2322425" y="602225"/>
            <a:ext cx="6565800" cy="642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1" name="Google Shape;711;p81"/>
          <p:cNvSpPr txBox="1"/>
          <p:nvPr>
            <p:ph idx="2" type="title"/>
          </p:nvPr>
        </p:nvSpPr>
        <p:spPr>
          <a:xfrm>
            <a:off x="2322425" y="1389575"/>
            <a:ext cx="6565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4" name="Google Shape;714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19" name="Google Shape;71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22" name="Google Shape;722;p8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3" name="Google Shape;723;p8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8" name="Google Shape;728;p8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3" name="Google Shape;733;p8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4" name="Google Shape;734;p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9" name="Google Shape;739;p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43" name="Google Shape;743;p9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4" name="Google Shape;744;p9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5" name="Google Shape;745;p9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6" name="Google Shape;746;p9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7" name="Google Shape;747;p9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8" name="Google Shape;748;p9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51" name="Google Shape;751;p9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52" name="Google Shape;752;p9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5" name="Google Shape;755;p9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56" name="Google Shape;756;p9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57" name="Google Shape;757;p9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8" name="Google Shape;758;p9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61" name="Google Shape;761;p9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62" name="Google Shape;762;p9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3" name="Google Shape;763;p9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4" name="Google Shape;764;p9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5" name="Google Shape;765;p9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6" name="Google Shape;766;p9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69" name="Google Shape;769;p9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70" name="Google Shape;770;p9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71" name="Google Shape;771;p9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72" name="Google Shape;772;p9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3" name="Google Shape;773;p9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4" name="Google Shape;774;p9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5" name="Google Shape;775;p9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6" name="Google Shape;776;p9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79" name="Google Shape;779;p9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2" name="Google Shape;782;p9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83" name="Google Shape;783;p9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84" name="Google Shape;784;p9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5" name="Google Shape;78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86" name="Google Shape;786;p9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7" name="Google Shape;787;p9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0" name="Google Shape;790;p10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91" name="Google Shape;791;p10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p10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3" name="Google Shape;793;p10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94" name="Google Shape;794;p10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5" name="Google Shape;79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96" name="Google Shape;796;p10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7" name="Google Shape;797;p10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8" name="Google Shape;798;p10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3" name="Google Shape;803;p10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0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0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10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0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10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09" name="Google Shape;809;p10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0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p10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79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84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22.xml"/><Relationship Id="rId44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23.xml"/><Relationship Id="rId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26.xml"/><Relationship Id="rId48" Type="http://schemas.openxmlformats.org/officeDocument/2006/relationships/theme" Target="../theme/theme4.xml"/><Relationship Id="rId25" Type="http://schemas.openxmlformats.org/officeDocument/2006/relationships/slideLayout" Target="../slideLayouts/slideLayout125.xml"/><Relationship Id="rId47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13.xml"/><Relationship Id="rId35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15.xml"/><Relationship Id="rId37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17.xml"/><Relationship Id="rId39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16.xml"/><Relationship Id="rId38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56025" y="499600"/>
            <a:ext cx="53667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i="1"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4425" y="2634200"/>
            <a:ext cx="35652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1">
          <p15:clr>
            <a:srgbClr val="E46962"/>
          </p15:clr>
        </p15:guide>
        <p15:guide id="2" pos="5599">
          <p15:clr>
            <a:srgbClr val="E46962"/>
          </p15:clr>
        </p15:guide>
        <p15:guide id="3" orient="horz" pos="161">
          <p15:clr>
            <a:srgbClr val="E46962"/>
          </p15:clr>
        </p15:guide>
        <p15:guide id="4" orient="horz" pos="3079">
          <p15:clr>
            <a:srgbClr val="E46962"/>
          </p15:clr>
        </p15:guide>
        <p15:guide id="5" pos="1463">
          <p15:clr>
            <a:srgbClr val="E46962"/>
          </p15:clr>
        </p15:guide>
        <p15:guide id="6" pos="1532">
          <p15:clr>
            <a:srgbClr val="E46962"/>
          </p15:clr>
        </p15:guide>
        <p15:guide id="7" pos="2845">
          <p15:clr>
            <a:srgbClr val="E46962"/>
          </p15:clr>
        </p15:guide>
        <p15:guide id="8" pos="2916">
          <p15:clr>
            <a:srgbClr val="E46962"/>
          </p15:clr>
        </p15:guide>
        <p15:guide id="9" pos="4228">
          <p15:clr>
            <a:srgbClr val="E46962"/>
          </p15:clr>
        </p15:guide>
        <p15:guide id="10" pos="4297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2" name="Google Shape;432;p58"/>
          <p:cNvSpPr txBox="1"/>
          <p:nvPr>
            <p:ph type="title"/>
          </p:nvPr>
        </p:nvSpPr>
        <p:spPr>
          <a:xfrm>
            <a:off x="256025" y="499600"/>
            <a:ext cx="53667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i="1"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433" name="Google Shape;433;p58"/>
          <p:cNvSpPr txBox="1"/>
          <p:nvPr>
            <p:ph idx="2" type="body"/>
          </p:nvPr>
        </p:nvSpPr>
        <p:spPr>
          <a:xfrm>
            <a:off x="4564425" y="2634200"/>
            <a:ext cx="35652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1">
          <p15:clr>
            <a:srgbClr val="E46962"/>
          </p15:clr>
        </p15:guide>
        <p15:guide id="2" pos="5599">
          <p15:clr>
            <a:srgbClr val="E46962"/>
          </p15:clr>
        </p15:guide>
        <p15:guide id="3" orient="horz" pos="161">
          <p15:clr>
            <a:srgbClr val="E46962"/>
          </p15:clr>
        </p15:guide>
        <p15:guide id="4" orient="horz" pos="3079">
          <p15:clr>
            <a:srgbClr val="E46962"/>
          </p15:clr>
        </p15:guide>
        <p15:guide id="5" pos="1463">
          <p15:clr>
            <a:srgbClr val="E46962"/>
          </p15:clr>
        </p15:guide>
        <p15:guide id="6" pos="1532">
          <p15:clr>
            <a:srgbClr val="E46962"/>
          </p15:clr>
        </p15:guide>
        <p15:guide id="7" pos="2845">
          <p15:clr>
            <a:srgbClr val="E46962"/>
          </p15:clr>
        </p15:guide>
        <p15:guide id="8" pos="2916">
          <p15:clr>
            <a:srgbClr val="E46962"/>
          </p15:clr>
        </p15:guide>
        <p15:guide id="9" pos="4228">
          <p15:clr>
            <a:srgbClr val="E46962"/>
          </p15:clr>
        </p15:guide>
        <p15:guide id="10" pos="4297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04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8" name="Google Shape;818;p104"/>
          <p:cNvSpPr txBox="1"/>
          <p:nvPr>
            <p:ph type="title"/>
          </p:nvPr>
        </p:nvSpPr>
        <p:spPr>
          <a:xfrm>
            <a:off x="329650" y="511500"/>
            <a:ext cx="6115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orum"/>
              <a:buNone/>
              <a:defRPr sz="30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9" name="Google Shape;819;p104"/>
          <p:cNvSpPr txBox="1"/>
          <p:nvPr>
            <p:ph idx="2" type="body"/>
          </p:nvPr>
        </p:nvSpPr>
        <p:spPr>
          <a:xfrm>
            <a:off x="4291000" y="1562975"/>
            <a:ext cx="37284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9.jp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Relationship Id="rId9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Relationship Id="rId11" Type="http://schemas.openxmlformats.org/officeDocument/2006/relationships/image" Target="../media/image8.png"/><Relationship Id="rId10" Type="http://schemas.openxmlformats.org/officeDocument/2006/relationships/image" Target="../media/image14.png"/><Relationship Id="rId13" Type="http://schemas.openxmlformats.org/officeDocument/2006/relationships/image" Target="../media/image10.jpg"/><Relationship Id="rId12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52"/>
          <p:cNvSpPr txBox="1"/>
          <p:nvPr>
            <p:ph type="title"/>
          </p:nvPr>
        </p:nvSpPr>
        <p:spPr>
          <a:xfrm>
            <a:off x="1251449" y="375250"/>
            <a:ext cx="6547200" cy="1245900"/>
          </a:xfrm>
          <a:prstGeom prst="rect">
            <a:avLst/>
          </a:prstGeom>
          <a:ln cap="flat" cmpd="sng" w="9525">
            <a:solidFill>
              <a:srgbClr val="0856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rgbClr val="274E13"/>
                </a:solidFill>
              </a:rPr>
              <a:t>SPROUT </a:t>
            </a:r>
            <a:r>
              <a:rPr lang="en" sz="7400"/>
              <a:t>UP</a:t>
            </a:r>
            <a:endParaRPr sz="5200"/>
          </a:p>
        </p:txBody>
      </p:sp>
      <p:sp>
        <p:nvSpPr>
          <p:cNvPr id="1266" name="Google Shape;1266;p152"/>
          <p:cNvSpPr txBox="1"/>
          <p:nvPr/>
        </p:nvSpPr>
        <p:spPr>
          <a:xfrm>
            <a:off x="779925" y="2528100"/>
            <a:ext cx="77202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Evan Grealish, Steph Akakabota, Lleyton Elliott, </a:t>
            </a:r>
            <a:endParaRPr sz="20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Darius Nguepi, Michael Rubin, Zhenyu Hu</a:t>
            </a:r>
            <a:endParaRPr sz="20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267" name="Google Shape;1267;p152" title="spro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8736">
            <a:off x="-16331" y="2251806"/>
            <a:ext cx="9312710" cy="320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52"/>
          <p:cNvSpPr txBox="1"/>
          <p:nvPr/>
        </p:nvSpPr>
        <p:spPr>
          <a:xfrm>
            <a:off x="296614" y="1895400"/>
            <a:ext cx="86868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Assistive Standing Device</a:t>
            </a:r>
            <a:endParaRPr sz="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53"/>
          <p:cNvSpPr txBox="1"/>
          <p:nvPr>
            <p:ph type="title"/>
          </p:nvPr>
        </p:nvSpPr>
        <p:spPr>
          <a:xfrm>
            <a:off x="192525" y="200275"/>
            <a:ext cx="7169100" cy="34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Design: </a:t>
            </a:r>
            <a:r>
              <a:rPr lang="en"/>
              <a:t>Seat &amp; Actuation</a:t>
            </a:r>
            <a:endParaRPr/>
          </a:p>
        </p:txBody>
      </p:sp>
      <p:cxnSp>
        <p:nvCxnSpPr>
          <p:cNvPr id="1274" name="Google Shape;1274;p153"/>
          <p:cNvCxnSpPr/>
          <p:nvPr/>
        </p:nvCxnSpPr>
        <p:spPr>
          <a:xfrm>
            <a:off x="0" y="12189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007C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5" name="Google Shape;1275;p153" title="sprout.png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338745">
            <a:off x="7383196" y="319687"/>
            <a:ext cx="1491760" cy="51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53"/>
          <p:cNvSpPr txBox="1"/>
          <p:nvPr>
            <p:ph idx="4294967295" type="body"/>
          </p:nvPr>
        </p:nvSpPr>
        <p:spPr>
          <a:xfrm>
            <a:off x="37749" y="1218975"/>
            <a:ext cx="4215000" cy="207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Priorities:</a:t>
            </a:r>
            <a:endParaRPr b="1"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Weight: 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3kg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Power: 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Speed: 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 sec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Battery: 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 x (80g, 35A, 1Ah) = 20 cyc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Prototype Cost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&lt;$150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Manufacturability: 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Off the shelf parts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p153"/>
          <p:cNvPicPr preferRelativeResize="0"/>
          <p:nvPr/>
        </p:nvPicPr>
        <p:blipFill rotWithShape="1">
          <a:blip r:embed="rId4">
            <a:alphaModFix/>
          </a:blip>
          <a:srcRect b="29389" l="34383" r="23664" t="21960"/>
          <a:stretch/>
        </p:blipFill>
        <p:spPr>
          <a:xfrm>
            <a:off x="4301417" y="920925"/>
            <a:ext cx="2966963" cy="193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153" title="Drawings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50" y="3613023"/>
            <a:ext cx="3264250" cy="15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53"/>
          <p:cNvSpPr txBox="1"/>
          <p:nvPr>
            <p:ph idx="4294967295" type="body"/>
          </p:nvPr>
        </p:nvSpPr>
        <p:spPr>
          <a:xfrm>
            <a:off x="5324140" y="3555563"/>
            <a:ext cx="3722400" cy="15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Next Steps:</a:t>
            </a:r>
            <a:endParaRPr b="1"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FEA analysis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Order and Assemble Prototype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Production Design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Reduce 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&amp; size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0" name="Google Shape;1280;p153"/>
          <p:cNvPicPr preferRelativeResize="0"/>
          <p:nvPr/>
        </p:nvPicPr>
        <p:blipFill rotWithShape="1">
          <a:blip r:embed="rId6">
            <a:alphaModFix/>
          </a:blip>
          <a:srcRect b="25624" l="37888" r="24227" t="19196"/>
          <a:stretch/>
        </p:blipFill>
        <p:spPr>
          <a:xfrm>
            <a:off x="6754213" y="1442350"/>
            <a:ext cx="2362322" cy="193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53"/>
          <p:cNvSpPr txBox="1"/>
          <p:nvPr/>
        </p:nvSpPr>
        <p:spPr>
          <a:xfrm>
            <a:off x="7170875" y="291538"/>
            <a:ext cx="191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74E13"/>
                </a:solidFill>
                <a:latin typeface="Forum"/>
                <a:ea typeface="Forum"/>
                <a:cs typeface="Forum"/>
                <a:sym typeface="Forum"/>
              </a:rPr>
              <a:t>SPROUT </a:t>
            </a:r>
            <a:r>
              <a:rPr lang="en" sz="2500">
                <a:solidFill>
                  <a:srgbClr val="101010"/>
                </a:solidFill>
                <a:latin typeface="Forum"/>
                <a:ea typeface="Forum"/>
                <a:cs typeface="Forum"/>
                <a:sym typeface="Forum"/>
              </a:rPr>
              <a:t>UP</a:t>
            </a:r>
            <a:endParaRPr sz="2500">
              <a:solidFill>
                <a:srgbClr val="101010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154" title="sprout.png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338745">
            <a:off x="7383196" y="319687"/>
            <a:ext cx="1491760" cy="51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54"/>
          <p:cNvSpPr txBox="1"/>
          <p:nvPr>
            <p:ph type="title"/>
          </p:nvPr>
        </p:nvSpPr>
        <p:spPr>
          <a:xfrm>
            <a:off x="256025" y="213150"/>
            <a:ext cx="5750100" cy="34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500"/>
              <a:t>Ergonomics &amp; disengaging</a:t>
            </a:r>
            <a:endParaRPr i="0" sz="2500"/>
          </a:p>
        </p:txBody>
      </p:sp>
      <p:pic>
        <p:nvPicPr>
          <p:cNvPr id="1288" name="Google Shape;1288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375" y="1305877"/>
            <a:ext cx="1585745" cy="155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802" y="1374474"/>
            <a:ext cx="1593973" cy="15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3133" y="1374478"/>
            <a:ext cx="548895" cy="54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3126" y="1931356"/>
            <a:ext cx="498785" cy="498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2" name="Google Shape;1292;p154"/>
          <p:cNvCxnSpPr>
            <a:stCxn id="1290" idx="1"/>
          </p:cNvCxnSpPr>
          <p:nvPr/>
        </p:nvCxnSpPr>
        <p:spPr>
          <a:xfrm flipH="1">
            <a:off x="4457333" y="1648932"/>
            <a:ext cx="985800" cy="318300"/>
          </a:xfrm>
          <a:prstGeom prst="straightConnector1">
            <a:avLst/>
          </a:prstGeom>
          <a:noFill/>
          <a:ln cap="flat" cmpd="sng" w="59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3" name="Google Shape;1293;p154"/>
          <p:cNvSpPr/>
          <p:nvPr/>
        </p:nvSpPr>
        <p:spPr>
          <a:xfrm>
            <a:off x="4274475" y="1606917"/>
            <a:ext cx="182700" cy="848400"/>
          </a:xfrm>
          <a:prstGeom prst="roundRect">
            <a:avLst>
              <a:gd fmla="val 16667" name="adj"/>
            </a:avLst>
          </a:prstGeom>
          <a:noFill/>
          <a:ln cap="flat" cmpd="sng" w="11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6675" lIns="56675" spcFirstLastPara="1" rIns="56675" wrap="square" tIns="56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7"/>
          </a:p>
        </p:txBody>
      </p:sp>
      <p:cxnSp>
        <p:nvCxnSpPr>
          <p:cNvPr id="1294" name="Google Shape;1294;p154"/>
          <p:cNvCxnSpPr>
            <a:stCxn id="1291" idx="1"/>
            <a:endCxn id="1295" idx="3"/>
          </p:cNvCxnSpPr>
          <p:nvPr/>
        </p:nvCxnSpPr>
        <p:spPr>
          <a:xfrm rot="10800000">
            <a:off x="4564126" y="1708848"/>
            <a:ext cx="879000" cy="471900"/>
          </a:xfrm>
          <a:prstGeom prst="straightConnector1">
            <a:avLst/>
          </a:prstGeom>
          <a:noFill/>
          <a:ln cap="flat" cmpd="sng" w="59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6" name="Google Shape;1296;p154"/>
          <p:cNvSpPr/>
          <p:nvPr/>
        </p:nvSpPr>
        <p:spPr>
          <a:xfrm>
            <a:off x="4230221" y="2255685"/>
            <a:ext cx="271500" cy="120000"/>
          </a:xfrm>
          <a:prstGeom prst="roundRect">
            <a:avLst>
              <a:gd fmla="val 16667" name="adj"/>
            </a:avLst>
          </a:prstGeom>
          <a:noFill/>
          <a:ln cap="flat" cmpd="sng" w="11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6675" lIns="56675" spcFirstLastPara="1" rIns="56675" wrap="square" tIns="56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7"/>
          </a:p>
        </p:txBody>
      </p:sp>
      <p:sp>
        <p:nvSpPr>
          <p:cNvPr id="1295" name="Google Shape;1295;p154"/>
          <p:cNvSpPr/>
          <p:nvPr/>
        </p:nvSpPr>
        <p:spPr>
          <a:xfrm>
            <a:off x="4292518" y="1648913"/>
            <a:ext cx="271500" cy="120000"/>
          </a:xfrm>
          <a:prstGeom prst="roundRect">
            <a:avLst>
              <a:gd fmla="val 16667" name="adj"/>
            </a:avLst>
          </a:prstGeom>
          <a:noFill/>
          <a:ln cap="flat" cmpd="sng" w="11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6675" lIns="56675" spcFirstLastPara="1" rIns="56675" wrap="square" tIns="56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7"/>
          </a:p>
        </p:txBody>
      </p:sp>
      <p:cxnSp>
        <p:nvCxnSpPr>
          <p:cNvPr id="1297" name="Google Shape;1297;p154"/>
          <p:cNvCxnSpPr>
            <a:stCxn id="1291" idx="1"/>
            <a:endCxn id="1296" idx="3"/>
          </p:cNvCxnSpPr>
          <p:nvPr/>
        </p:nvCxnSpPr>
        <p:spPr>
          <a:xfrm flipH="1">
            <a:off x="4501726" y="2180748"/>
            <a:ext cx="941400" cy="135000"/>
          </a:xfrm>
          <a:prstGeom prst="straightConnector1">
            <a:avLst/>
          </a:prstGeom>
          <a:noFill/>
          <a:ln cap="flat" cmpd="sng" w="59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8" name="Google Shape;1298;p154"/>
          <p:cNvCxnSpPr>
            <a:stCxn id="1291" idx="3"/>
            <a:endCxn id="1299" idx="1"/>
          </p:cNvCxnSpPr>
          <p:nvPr/>
        </p:nvCxnSpPr>
        <p:spPr>
          <a:xfrm>
            <a:off x="5941911" y="2180748"/>
            <a:ext cx="933600" cy="300"/>
          </a:xfrm>
          <a:prstGeom prst="straightConnector1">
            <a:avLst/>
          </a:prstGeom>
          <a:noFill/>
          <a:ln cap="flat" cmpd="sng" w="59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0" name="Google Shape;1300;p154"/>
          <p:cNvCxnSpPr>
            <a:stCxn id="1291" idx="3"/>
            <a:endCxn id="1301" idx="1"/>
          </p:cNvCxnSpPr>
          <p:nvPr/>
        </p:nvCxnSpPr>
        <p:spPr>
          <a:xfrm flipH="1" rot="10800000">
            <a:off x="5941911" y="1547748"/>
            <a:ext cx="833400" cy="633000"/>
          </a:xfrm>
          <a:prstGeom prst="straightConnector1">
            <a:avLst/>
          </a:prstGeom>
          <a:noFill/>
          <a:ln cap="flat" cmpd="sng" w="59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54"/>
          <p:cNvSpPr/>
          <p:nvPr/>
        </p:nvSpPr>
        <p:spPr>
          <a:xfrm>
            <a:off x="6775348" y="1487837"/>
            <a:ext cx="271500" cy="120000"/>
          </a:xfrm>
          <a:prstGeom prst="roundRect">
            <a:avLst>
              <a:gd fmla="val 16667" name="adj"/>
            </a:avLst>
          </a:prstGeom>
          <a:noFill/>
          <a:ln cap="flat" cmpd="sng" w="11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6675" lIns="56675" spcFirstLastPara="1" rIns="56675" wrap="square" tIns="56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7"/>
          </a:p>
        </p:txBody>
      </p:sp>
      <p:sp>
        <p:nvSpPr>
          <p:cNvPr id="1299" name="Google Shape;1299;p154"/>
          <p:cNvSpPr/>
          <p:nvPr/>
        </p:nvSpPr>
        <p:spPr>
          <a:xfrm>
            <a:off x="6875492" y="2120970"/>
            <a:ext cx="271500" cy="120000"/>
          </a:xfrm>
          <a:prstGeom prst="roundRect">
            <a:avLst>
              <a:gd fmla="val 16667" name="adj"/>
            </a:avLst>
          </a:prstGeom>
          <a:noFill/>
          <a:ln cap="flat" cmpd="sng" w="11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6675" lIns="56675" spcFirstLastPara="1" rIns="56675" wrap="square" tIns="56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7"/>
          </a:p>
        </p:txBody>
      </p:sp>
      <p:sp>
        <p:nvSpPr>
          <p:cNvPr id="1302" name="Google Shape;1302;p154"/>
          <p:cNvSpPr/>
          <p:nvPr/>
        </p:nvSpPr>
        <p:spPr>
          <a:xfrm>
            <a:off x="6819740" y="1467290"/>
            <a:ext cx="182700" cy="848400"/>
          </a:xfrm>
          <a:prstGeom prst="roundRect">
            <a:avLst>
              <a:gd fmla="val 16667" name="adj"/>
            </a:avLst>
          </a:prstGeom>
          <a:noFill/>
          <a:ln cap="flat" cmpd="sng" w="11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6675" lIns="56675" spcFirstLastPara="1" rIns="56675" wrap="square" tIns="56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7"/>
          </a:p>
        </p:txBody>
      </p:sp>
      <p:cxnSp>
        <p:nvCxnSpPr>
          <p:cNvPr id="1303" name="Google Shape;1303;p154"/>
          <p:cNvCxnSpPr>
            <a:stCxn id="1290" idx="3"/>
            <a:endCxn id="1302" idx="1"/>
          </p:cNvCxnSpPr>
          <p:nvPr/>
        </p:nvCxnSpPr>
        <p:spPr>
          <a:xfrm>
            <a:off x="5992027" y="1648932"/>
            <a:ext cx="827700" cy="242700"/>
          </a:xfrm>
          <a:prstGeom prst="straightConnector1">
            <a:avLst/>
          </a:prstGeom>
          <a:noFill/>
          <a:ln cap="flat" cmpd="sng" w="59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4" name="Google Shape;1304;p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6802" y="3378487"/>
            <a:ext cx="1781242" cy="176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7987" y="2997605"/>
            <a:ext cx="248816" cy="3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6823" y="3436681"/>
            <a:ext cx="474465" cy="47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54" title="WechatIMG544.jpg"/>
          <p:cNvPicPr preferRelativeResize="0"/>
          <p:nvPr/>
        </p:nvPicPr>
        <p:blipFill rotWithShape="1">
          <a:blip r:embed="rId10">
            <a:alphaModFix/>
          </a:blip>
          <a:srcRect b="0" l="1399" r="1399" t="0"/>
          <a:stretch/>
        </p:blipFill>
        <p:spPr>
          <a:xfrm>
            <a:off x="6326352" y="3361656"/>
            <a:ext cx="1746058" cy="1740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8" name="Google Shape;1308;p154"/>
          <p:cNvCxnSpPr>
            <a:stCxn id="1305" idx="1"/>
            <a:endCxn id="1309" idx="7"/>
          </p:cNvCxnSpPr>
          <p:nvPr/>
        </p:nvCxnSpPr>
        <p:spPr>
          <a:xfrm flipH="1">
            <a:off x="4835987" y="3172755"/>
            <a:ext cx="702000" cy="6114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9" name="Google Shape;1309;p154"/>
          <p:cNvSpPr/>
          <p:nvPr/>
        </p:nvSpPr>
        <p:spPr>
          <a:xfrm>
            <a:off x="4754721" y="3770251"/>
            <a:ext cx="95100" cy="95100"/>
          </a:xfrm>
          <a:prstGeom prst="flowChartConnector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>
              <a:solidFill>
                <a:srgbClr val="FF0000"/>
              </a:solidFill>
            </a:endParaRPr>
          </a:p>
        </p:txBody>
      </p:sp>
      <p:cxnSp>
        <p:nvCxnSpPr>
          <p:cNvPr id="1310" name="Google Shape;1310;p154"/>
          <p:cNvCxnSpPr>
            <a:stCxn id="1305" idx="3"/>
          </p:cNvCxnSpPr>
          <p:nvPr/>
        </p:nvCxnSpPr>
        <p:spPr>
          <a:xfrm>
            <a:off x="5786802" y="3172755"/>
            <a:ext cx="897900" cy="6264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1" name="Google Shape;1311;p154"/>
          <p:cNvSpPr/>
          <p:nvPr/>
        </p:nvSpPr>
        <p:spPr>
          <a:xfrm>
            <a:off x="6684983" y="3741244"/>
            <a:ext cx="147600" cy="152700"/>
          </a:xfrm>
          <a:prstGeom prst="flowChartConnector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/>
          </a:p>
        </p:txBody>
      </p:sp>
      <p:cxnSp>
        <p:nvCxnSpPr>
          <p:cNvPr id="1312" name="Google Shape;1312;p154"/>
          <p:cNvCxnSpPr>
            <a:stCxn id="1306" idx="3"/>
            <a:endCxn id="1313" idx="2"/>
          </p:cNvCxnSpPr>
          <p:nvPr/>
        </p:nvCxnSpPr>
        <p:spPr>
          <a:xfrm flipH="1" rot="10800000">
            <a:off x="5941288" y="3609413"/>
            <a:ext cx="617100" cy="645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154"/>
          <p:cNvSpPr/>
          <p:nvPr/>
        </p:nvSpPr>
        <p:spPr>
          <a:xfrm>
            <a:off x="6558413" y="3561923"/>
            <a:ext cx="248700" cy="95100"/>
          </a:xfrm>
          <a:prstGeom prst="ellipse">
            <a:avLst/>
          </a:prstGeom>
          <a:noFill/>
          <a:ln cap="flat" cmpd="sng" w="16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/>
          </a:p>
        </p:txBody>
      </p:sp>
      <p:cxnSp>
        <p:nvCxnSpPr>
          <p:cNvPr id="1314" name="Google Shape;1314;p154"/>
          <p:cNvCxnSpPr>
            <a:stCxn id="1306" idx="1"/>
            <a:endCxn id="1315" idx="0"/>
          </p:cNvCxnSpPr>
          <p:nvPr/>
        </p:nvCxnSpPr>
        <p:spPr>
          <a:xfrm flipH="1">
            <a:off x="4757923" y="3673913"/>
            <a:ext cx="708900" cy="15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5" name="Google Shape;1315;p154"/>
          <p:cNvSpPr/>
          <p:nvPr/>
        </p:nvSpPr>
        <p:spPr>
          <a:xfrm>
            <a:off x="4633605" y="3675270"/>
            <a:ext cx="248700" cy="95100"/>
          </a:xfrm>
          <a:prstGeom prst="ellipse">
            <a:avLst/>
          </a:prstGeom>
          <a:noFill/>
          <a:ln cap="flat" cmpd="sng" w="16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/>
          </a:p>
        </p:txBody>
      </p:sp>
      <p:pic>
        <p:nvPicPr>
          <p:cNvPr id="1316" name="Google Shape;1316;p1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79979" y="4430657"/>
            <a:ext cx="474451" cy="474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7" name="Google Shape;1317;p154"/>
          <p:cNvCxnSpPr>
            <a:stCxn id="1316" idx="3"/>
            <a:endCxn id="1318" idx="2"/>
          </p:cNvCxnSpPr>
          <p:nvPr/>
        </p:nvCxnSpPr>
        <p:spPr>
          <a:xfrm flipH="1" rot="10800000">
            <a:off x="5954430" y="3987482"/>
            <a:ext cx="614400" cy="6804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8" name="Google Shape;1318;p154"/>
          <p:cNvSpPr/>
          <p:nvPr/>
        </p:nvSpPr>
        <p:spPr>
          <a:xfrm>
            <a:off x="6568952" y="3911147"/>
            <a:ext cx="380100" cy="152700"/>
          </a:xfrm>
          <a:prstGeom prst="ellipse">
            <a:avLst/>
          </a:prstGeom>
          <a:noFill/>
          <a:ln cap="flat" cmpd="sng" w="16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/>
          </a:p>
        </p:txBody>
      </p:sp>
      <p:cxnSp>
        <p:nvCxnSpPr>
          <p:cNvPr id="1319" name="Google Shape;1319;p154"/>
          <p:cNvCxnSpPr>
            <a:stCxn id="1316" idx="1"/>
            <a:endCxn id="1320" idx="6"/>
          </p:cNvCxnSpPr>
          <p:nvPr/>
        </p:nvCxnSpPr>
        <p:spPr>
          <a:xfrm rot="10800000">
            <a:off x="4992479" y="3941582"/>
            <a:ext cx="487500" cy="7263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0" name="Google Shape;1320;p154"/>
          <p:cNvSpPr/>
          <p:nvPr/>
        </p:nvSpPr>
        <p:spPr>
          <a:xfrm>
            <a:off x="4612336" y="3865233"/>
            <a:ext cx="380100" cy="152700"/>
          </a:xfrm>
          <a:prstGeom prst="ellipse">
            <a:avLst/>
          </a:prstGeom>
          <a:noFill/>
          <a:ln cap="flat" cmpd="sng" w="16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/>
          </a:p>
        </p:txBody>
      </p:sp>
      <p:pic>
        <p:nvPicPr>
          <p:cNvPr id="1321" name="Google Shape;1321;p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6135" y="3999927"/>
            <a:ext cx="522133" cy="5221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2" name="Google Shape;1322;p154"/>
          <p:cNvCxnSpPr>
            <a:stCxn id="1321" idx="3"/>
            <a:endCxn id="1323" idx="1"/>
          </p:cNvCxnSpPr>
          <p:nvPr/>
        </p:nvCxnSpPr>
        <p:spPr>
          <a:xfrm>
            <a:off x="5978269" y="4261000"/>
            <a:ext cx="870000" cy="4860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3" name="Google Shape;1323;p154"/>
          <p:cNvSpPr/>
          <p:nvPr/>
        </p:nvSpPr>
        <p:spPr>
          <a:xfrm>
            <a:off x="6848283" y="4646702"/>
            <a:ext cx="702000" cy="200400"/>
          </a:xfrm>
          <a:prstGeom prst="roundRect">
            <a:avLst>
              <a:gd fmla="val 16667" name="adj"/>
            </a:avLst>
          </a:prstGeom>
          <a:noFill/>
          <a:ln cap="flat" cmpd="sng" w="11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/>
          </a:p>
        </p:txBody>
      </p:sp>
      <p:cxnSp>
        <p:nvCxnSpPr>
          <p:cNvPr id="1324" name="Google Shape;1324;p154"/>
          <p:cNvCxnSpPr>
            <a:stCxn id="1321" idx="3"/>
            <a:endCxn id="1325" idx="2"/>
          </p:cNvCxnSpPr>
          <p:nvPr/>
        </p:nvCxnSpPr>
        <p:spPr>
          <a:xfrm flipH="1" rot="10800000">
            <a:off x="5978269" y="3917800"/>
            <a:ext cx="1242300" cy="3432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5" name="Google Shape;1325;p154"/>
          <p:cNvSpPr/>
          <p:nvPr/>
        </p:nvSpPr>
        <p:spPr>
          <a:xfrm>
            <a:off x="6869656" y="3717447"/>
            <a:ext cx="702000" cy="200400"/>
          </a:xfrm>
          <a:prstGeom prst="roundRect">
            <a:avLst>
              <a:gd fmla="val 16667" name="adj"/>
            </a:avLst>
          </a:prstGeom>
          <a:noFill/>
          <a:ln cap="flat" cmpd="sng" w="11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/>
          </a:p>
        </p:txBody>
      </p:sp>
      <p:sp>
        <p:nvSpPr>
          <p:cNvPr id="1326" name="Google Shape;1326;p154"/>
          <p:cNvSpPr/>
          <p:nvPr/>
        </p:nvSpPr>
        <p:spPr>
          <a:xfrm>
            <a:off x="3866332" y="4778738"/>
            <a:ext cx="702000" cy="200400"/>
          </a:xfrm>
          <a:prstGeom prst="roundRect">
            <a:avLst>
              <a:gd fmla="val 16667" name="adj"/>
            </a:avLst>
          </a:prstGeom>
          <a:noFill/>
          <a:ln cap="flat" cmpd="sng" w="11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/>
          </a:p>
        </p:txBody>
      </p:sp>
      <p:cxnSp>
        <p:nvCxnSpPr>
          <p:cNvPr id="1327" name="Google Shape;1327;p154"/>
          <p:cNvCxnSpPr>
            <a:stCxn id="1321" idx="1"/>
            <a:endCxn id="1326" idx="3"/>
          </p:cNvCxnSpPr>
          <p:nvPr/>
        </p:nvCxnSpPr>
        <p:spPr>
          <a:xfrm flipH="1">
            <a:off x="4568435" y="4261000"/>
            <a:ext cx="887700" cy="6180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8" name="Google Shape;1328;p154"/>
          <p:cNvCxnSpPr>
            <a:stCxn id="1321" idx="1"/>
            <a:endCxn id="1329" idx="3"/>
          </p:cNvCxnSpPr>
          <p:nvPr/>
        </p:nvCxnSpPr>
        <p:spPr>
          <a:xfrm rot="10800000">
            <a:off x="4538735" y="3941500"/>
            <a:ext cx="917400" cy="319500"/>
          </a:xfrm>
          <a:prstGeom prst="straightConnector1">
            <a:avLst/>
          </a:prstGeom>
          <a:noFill/>
          <a:ln cap="flat" cmpd="sng" w="56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154"/>
          <p:cNvSpPr/>
          <p:nvPr/>
        </p:nvSpPr>
        <p:spPr>
          <a:xfrm>
            <a:off x="3889769" y="3841443"/>
            <a:ext cx="648900" cy="200400"/>
          </a:xfrm>
          <a:prstGeom prst="roundRect">
            <a:avLst>
              <a:gd fmla="val 16667" name="adj"/>
            </a:avLst>
          </a:prstGeom>
          <a:noFill/>
          <a:ln cap="flat" cmpd="sng" w="11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25" lIns="53925" spcFirstLastPara="1" rIns="53925" wrap="square" tIns="53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25"/>
          </a:p>
        </p:txBody>
      </p:sp>
      <p:sp>
        <p:nvSpPr>
          <p:cNvPr id="1330" name="Google Shape;1330;p154"/>
          <p:cNvSpPr txBox="1"/>
          <p:nvPr/>
        </p:nvSpPr>
        <p:spPr>
          <a:xfrm>
            <a:off x="5327475" y="3236105"/>
            <a:ext cx="6699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925" lIns="53925" spcFirstLastPara="1" rIns="53925" wrap="square" tIns="53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8">
                <a:solidFill>
                  <a:srgbClr val="007C43"/>
                </a:solidFill>
              </a:rPr>
              <a:t>Strap adjuster</a:t>
            </a:r>
            <a:endParaRPr sz="648">
              <a:solidFill>
                <a:srgbClr val="007C43"/>
              </a:solidFill>
            </a:endParaRPr>
          </a:p>
        </p:txBody>
      </p:sp>
      <p:sp>
        <p:nvSpPr>
          <p:cNvPr id="1331" name="Google Shape;1331;p154"/>
          <p:cNvSpPr txBox="1"/>
          <p:nvPr/>
        </p:nvSpPr>
        <p:spPr>
          <a:xfrm>
            <a:off x="5396869" y="3857170"/>
            <a:ext cx="6144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925" lIns="53925" spcFirstLastPara="1" rIns="53925" wrap="square" tIns="53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8">
                <a:solidFill>
                  <a:srgbClr val="007C43"/>
                </a:solidFill>
              </a:rPr>
              <a:t>strap binding</a:t>
            </a:r>
            <a:endParaRPr sz="648">
              <a:solidFill>
                <a:srgbClr val="007C43"/>
              </a:solidFill>
            </a:endParaRPr>
          </a:p>
        </p:txBody>
      </p:sp>
      <p:sp>
        <p:nvSpPr>
          <p:cNvPr id="1332" name="Google Shape;1332;p154"/>
          <p:cNvSpPr txBox="1"/>
          <p:nvPr/>
        </p:nvSpPr>
        <p:spPr>
          <a:xfrm>
            <a:off x="5514182" y="4778746"/>
            <a:ext cx="3801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925" lIns="53925" spcFirstLastPara="1" rIns="53925" wrap="square" tIns="53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8">
                <a:solidFill>
                  <a:srgbClr val="007C43"/>
                </a:solidFill>
              </a:rPr>
              <a:t>Handle</a:t>
            </a:r>
            <a:endParaRPr sz="648">
              <a:solidFill>
                <a:srgbClr val="007C43"/>
              </a:solidFill>
            </a:endParaRPr>
          </a:p>
        </p:txBody>
      </p:sp>
      <p:sp>
        <p:nvSpPr>
          <p:cNvPr id="1333" name="Google Shape;1333;p154"/>
          <p:cNvSpPr txBox="1"/>
          <p:nvPr/>
        </p:nvSpPr>
        <p:spPr>
          <a:xfrm>
            <a:off x="5392643" y="4379805"/>
            <a:ext cx="7089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925" lIns="53925" spcFirstLastPara="1" rIns="53925" wrap="square" tIns="53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8">
                <a:solidFill>
                  <a:srgbClr val="007C43"/>
                </a:solidFill>
              </a:rPr>
              <a:t>Strap Coupler</a:t>
            </a:r>
            <a:endParaRPr sz="648">
              <a:solidFill>
                <a:srgbClr val="007C43"/>
              </a:solidFill>
            </a:endParaRPr>
          </a:p>
        </p:txBody>
      </p:sp>
      <p:pic>
        <p:nvPicPr>
          <p:cNvPr id="1334" name="Google Shape;1334;p1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34200" y="3380464"/>
            <a:ext cx="1930326" cy="150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34199" y="1517469"/>
            <a:ext cx="1930337" cy="1740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54"/>
          <p:cNvSpPr txBox="1"/>
          <p:nvPr/>
        </p:nvSpPr>
        <p:spPr>
          <a:xfrm>
            <a:off x="7170875" y="291538"/>
            <a:ext cx="191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74E13"/>
                </a:solidFill>
                <a:latin typeface="Forum"/>
                <a:ea typeface="Forum"/>
                <a:cs typeface="Forum"/>
                <a:sym typeface="Forum"/>
              </a:rPr>
              <a:t>SPROUT </a:t>
            </a:r>
            <a:r>
              <a:rPr lang="en" sz="2500">
                <a:solidFill>
                  <a:srgbClr val="101010"/>
                </a:solidFill>
                <a:latin typeface="Forum"/>
                <a:ea typeface="Forum"/>
                <a:cs typeface="Forum"/>
                <a:sym typeface="Forum"/>
              </a:rPr>
              <a:t>UP</a:t>
            </a:r>
            <a:endParaRPr sz="2500">
              <a:solidFill>
                <a:srgbClr val="101010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55" title="sprout.png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338745">
            <a:off x="7383196" y="319687"/>
            <a:ext cx="1491760" cy="51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55"/>
          <p:cNvSpPr txBox="1"/>
          <p:nvPr>
            <p:ph type="title"/>
          </p:nvPr>
        </p:nvSpPr>
        <p:spPr>
          <a:xfrm>
            <a:off x="192525" y="200275"/>
            <a:ext cx="5494800" cy="34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</a:t>
            </a:r>
            <a:endParaRPr/>
          </a:p>
        </p:txBody>
      </p:sp>
      <p:sp>
        <p:nvSpPr>
          <p:cNvPr id="1343" name="Google Shape;1343;p155"/>
          <p:cNvSpPr txBox="1"/>
          <p:nvPr/>
        </p:nvSpPr>
        <p:spPr>
          <a:xfrm>
            <a:off x="7170875" y="291538"/>
            <a:ext cx="191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74E13"/>
                </a:solidFill>
                <a:latin typeface="Forum"/>
                <a:ea typeface="Forum"/>
                <a:cs typeface="Forum"/>
                <a:sym typeface="Forum"/>
              </a:rPr>
              <a:t>SPROUT </a:t>
            </a:r>
            <a:r>
              <a:rPr lang="en" sz="2500">
                <a:solidFill>
                  <a:srgbClr val="101010"/>
                </a:solidFill>
                <a:latin typeface="Forum"/>
                <a:ea typeface="Forum"/>
                <a:cs typeface="Forum"/>
                <a:sym typeface="Forum"/>
              </a:rPr>
              <a:t>UP</a:t>
            </a:r>
            <a:endParaRPr sz="2500">
              <a:solidFill>
                <a:srgbClr val="10101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grpSp>
        <p:nvGrpSpPr>
          <p:cNvPr id="1344" name="Google Shape;1344;p155"/>
          <p:cNvGrpSpPr/>
          <p:nvPr/>
        </p:nvGrpSpPr>
        <p:grpSpPr>
          <a:xfrm>
            <a:off x="3251094" y="1598503"/>
            <a:ext cx="6307657" cy="2946516"/>
            <a:chOff x="3060625" y="1471625"/>
            <a:chExt cx="5934384" cy="2772148"/>
          </a:xfrm>
        </p:grpSpPr>
        <p:pic>
          <p:nvPicPr>
            <p:cNvPr id="1345" name="Google Shape;1345;p1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0625" y="1471625"/>
              <a:ext cx="5014324" cy="2772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6" name="Google Shape;1346;p155"/>
            <p:cNvSpPr txBox="1"/>
            <p:nvPr/>
          </p:nvSpPr>
          <p:spPr>
            <a:xfrm>
              <a:off x="6790309" y="2204438"/>
              <a:ext cx="22047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425" lIns="71425" spcFirstLastPara="1" rIns="71425" wrap="square" tIns="7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781"/>
                </a:spcAft>
                <a:buNone/>
              </a:pPr>
              <a:r>
                <a:rPr b="1" lang="en" sz="900">
                  <a:solidFill>
                    <a:srgbClr val="434343"/>
                  </a:solidFill>
                </a:rPr>
                <a:t>= </a:t>
              </a:r>
              <a:r>
                <a:rPr b="1" lang="en" sz="900">
                  <a:solidFill>
                    <a:srgbClr val="434343"/>
                  </a:solidFill>
                </a:rPr>
                <a:t>Force vector</a:t>
              </a:r>
              <a:endParaRPr b="1" sz="900"/>
            </a:p>
          </p:txBody>
        </p:sp>
        <p:sp>
          <p:nvSpPr>
            <p:cNvPr id="1347" name="Google Shape;1347;p155"/>
            <p:cNvSpPr txBox="1"/>
            <p:nvPr/>
          </p:nvSpPr>
          <p:spPr>
            <a:xfrm>
              <a:off x="6623125" y="3412021"/>
              <a:ext cx="18030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425" lIns="71425" spcFirstLastPara="1" rIns="71425" wrap="square" tIns="7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781"/>
                </a:spcAft>
                <a:buNone/>
              </a:pPr>
              <a:r>
                <a:rPr b="1" lang="en" sz="900">
                  <a:solidFill>
                    <a:srgbClr val="434343"/>
                  </a:solidFill>
                </a:rPr>
                <a:t>= Knee angle</a:t>
              </a:r>
              <a:endParaRPr b="1" sz="900"/>
            </a:p>
          </p:txBody>
        </p:sp>
        <p:sp>
          <p:nvSpPr>
            <p:cNvPr id="1348" name="Google Shape;1348;p155"/>
            <p:cNvSpPr txBox="1"/>
            <p:nvPr/>
          </p:nvSpPr>
          <p:spPr>
            <a:xfrm>
              <a:off x="6547592" y="3977673"/>
              <a:ext cx="22047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425" lIns="71425" spcFirstLastPara="1" rIns="71425" wrap="square" tIns="7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781"/>
                </a:spcAft>
                <a:buNone/>
              </a:pPr>
              <a:r>
                <a:rPr b="1" lang="en" sz="900">
                  <a:solidFill>
                    <a:srgbClr val="434343"/>
                  </a:solidFill>
                </a:rPr>
                <a:t>= Orientation &amp; acceleration</a:t>
              </a:r>
              <a:endParaRPr b="1" sz="900"/>
            </a:p>
          </p:txBody>
        </p:sp>
      </p:grpSp>
      <p:sp>
        <p:nvSpPr>
          <p:cNvPr id="1349" name="Google Shape;1349;p155"/>
          <p:cNvSpPr txBox="1"/>
          <p:nvPr>
            <p:ph idx="4294967295" type="body"/>
          </p:nvPr>
        </p:nvSpPr>
        <p:spPr>
          <a:xfrm>
            <a:off x="120525" y="2059525"/>
            <a:ext cx="3165300" cy="24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Electronics chosen and specced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Risk factors: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Noise and connectivity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Remaining work: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Order materials, test outputs, and integrate sensors to control scheme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56"/>
          <p:cNvSpPr txBox="1"/>
          <p:nvPr>
            <p:ph type="title"/>
          </p:nvPr>
        </p:nvSpPr>
        <p:spPr>
          <a:xfrm>
            <a:off x="192525" y="200275"/>
            <a:ext cx="7169100" cy="34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and Modeling</a:t>
            </a:r>
            <a:endParaRPr/>
          </a:p>
        </p:txBody>
      </p:sp>
      <p:cxnSp>
        <p:nvCxnSpPr>
          <p:cNvPr id="1355" name="Google Shape;1355;p156"/>
          <p:cNvCxnSpPr/>
          <p:nvPr/>
        </p:nvCxnSpPr>
        <p:spPr>
          <a:xfrm>
            <a:off x="0" y="12189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007C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6" name="Google Shape;1356;p156"/>
          <p:cNvSpPr txBox="1"/>
          <p:nvPr>
            <p:ph idx="4294967295" type="subTitle"/>
          </p:nvPr>
        </p:nvSpPr>
        <p:spPr>
          <a:xfrm>
            <a:off x="4939988" y="4658275"/>
            <a:ext cx="3034800" cy="2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7C43"/>
                </a:solidFill>
                <a:latin typeface="Arial"/>
                <a:ea typeface="Arial"/>
                <a:cs typeface="Arial"/>
                <a:sym typeface="Arial"/>
              </a:rPr>
              <a:t>Code block diagram</a:t>
            </a:r>
            <a:endParaRPr b="1" sz="1600">
              <a:solidFill>
                <a:srgbClr val="007C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156" title="code block diagram 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343" y="1533028"/>
            <a:ext cx="4244101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56"/>
          <p:cNvSpPr txBox="1"/>
          <p:nvPr>
            <p:ph idx="4294967295" type="body"/>
          </p:nvPr>
        </p:nvSpPr>
        <p:spPr>
          <a:xfrm>
            <a:off x="122675" y="2059525"/>
            <a:ext cx="3639600" cy="24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Kinematics and code structure is finished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Risk factors: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model robustness + emergency override needed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Remaining work:</a:t>
            </a:r>
            <a:r>
              <a:rPr lang="en" sz="1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implement dynamic model, assign phase transition thresholds, write low-level hardware/sensor code</a:t>
            </a:r>
            <a:endParaRPr sz="16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56"/>
          <p:cNvSpPr txBox="1"/>
          <p:nvPr/>
        </p:nvSpPr>
        <p:spPr>
          <a:xfrm>
            <a:off x="7170875" y="291538"/>
            <a:ext cx="191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74E13"/>
                </a:solidFill>
                <a:latin typeface="Forum"/>
                <a:ea typeface="Forum"/>
                <a:cs typeface="Forum"/>
                <a:sym typeface="Forum"/>
              </a:rPr>
              <a:t>SPROUT </a:t>
            </a:r>
            <a:r>
              <a:rPr lang="en" sz="2500">
                <a:solidFill>
                  <a:srgbClr val="101010"/>
                </a:solidFill>
                <a:latin typeface="Forum"/>
                <a:ea typeface="Forum"/>
                <a:cs typeface="Forum"/>
                <a:sym typeface="Forum"/>
              </a:rPr>
              <a:t>UP</a:t>
            </a:r>
            <a:endParaRPr sz="2500">
              <a:solidFill>
                <a:srgbClr val="10101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360" name="Google Shape;1360;p156" title="sprout.png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338745">
            <a:off x="7383196" y="319687"/>
            <a:ext cx="1491760" cy="51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57"/>
          <p:cNvSpPr txBox="1"/>
          <p:nvPr>
            <p:ph type="title"/>
          </p:nvPr>
        </p:nvSpPr>
        <p:spPr>
          <a:xfrm>
            <a:off x="192525" y="200275"/>
            <a:ext cx="7582800" cy="34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grpSp>
        <p:nvGrpSpPr>
          <p:cNvPr id="1366" name="Google Shape;1366;p157"/>
          <p:cNvGrpSpPr/>
          <p:nvPr/>
        </p:nvGrpSpPr>
        <p:grpSpPr>
          <a:xfrm>
            <a:off x="195426" y="1801500"/>
            <a:ext cx="1570380" cy="2563399"/>
            <a:chOff x="618820" y="1574016"/>
            <a:chExt cx="1418334" cy="2315209"/>
          </a:xfrm>
        </p:grpSpPr>
        <p:cxnSp>
          <p:nvCxnSpPr>
            <p:cNvPr id="1367" name="Google Shape;1367;p157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68" name="Google Shape;1368;p157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50"/>
                <a:t>  </a:t>
              </a:r>
              <a:endParaRPr sz="1550"/>
            </a:p>
          </p:txBody>
        </p:sp>
        <p:sp>
          <p:nvSpPr>
            <p:cNvPr id="1369" name="Google Shape;1369;p157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0" name="Google Shape;1370;p157"/>
            <p:cNvGrpSpPr/>
            <p:nvPr/>
          </p:nvGrpSpPr>
          <p:grpSpPr>
            <a:xfrm>
              <a:off x="624883" y="1574016"/>
              <a:ext cx="1332381" cy="2315209"/>
              <a:chOff x="1219841" y="1574016"/>
              <a:chExt cx="1332381" cy="2315209"/>
            </a:xfrm>
          </p:grpSpPr>
          <p:sp>
            <p:nvSpPr>
              <p:cNvPr id="1371" name="Google Shape;1371;p157"/>
              <p:cNvSpPr txBox="1"/>
              <p:nvPr/>
            </p:nvSpPr>
            <p:spPr>
              <a:xfrm>
                <a:off x="1321854" y="2695019"/>
                <a:ext cx="12282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101225" lIns="101225" spcFirstLastPara="1" rIns="101225" wrap="square" tIns="1012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7">
                    <a:solidFill>
                      <a:srgbClr val="0B713F"/>
                    </a:solidFill>
                    <a:latin typeface="Roboto"/>
                    <a:ea typeface="Roboto"/>
                    <a:cs typeface="Roboto"/>
                    <a:sym typeface="Roboto"/>
                  </a:rPr>
                  <a:t>Team Formation &amp; Ideation (DONE)</a:t>
                </a:r>
                <a:endParaRPr b="1" sz="1107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2" name="Google Shape;1372;p157"/>
              <p:cNvSpPr txBox="1"/>
              <p:nvPr/>
            </p:nvSpPr>
            <p:spPr>
              <a:xfrm>
                <a:off x="1324022" y="3151825"/>
                <a:ext cx="12282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01225" lIns="101225" spcFirstLastPara="1" rIns="101225" wrap="square" tIns="1012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772"/>
                  </a:spcAft>
                  <a:buNone/>
                </a:pPr>
                <a:r>
                  <a:rPr b="1" lang="en" sz="885">
                    <a:solidFill>
                      <a:srgbClr val="0B713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Deliverables</a:t>
                </a:r>
                <a:r>
                  <a:rPr lang="en" sz="885">
                    <a:solidFill>
                      <a:srgbClr val="0B713F"/>
                    </a:solidFill>
                    <a:latin typeface="Roboto"/>
                    <a:ea typeface="Roboto"/>
                    <a:cs typeface="Roboto"/>
                    <a:sym typeface="Roboto"/>
                  </a:rPr>
                  <a:t>: Presentation 1, narrowed scope, initial design considerations</a:t>
                </a:r>
                <a:endParaRPr sz="885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3" name="Google Shape;1373;p157"/>
              <p:cNvSpPr txBox="1"/>
              <p:nvPr/>
            </p:nvSpPr>
            <p:spPr>
              <a:xfrm>
                <a:off x="1219841" y="1574016"/>
                <a:ext cx="718500" cy="2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01225" lIns="101225" spcFirstLastPara="1" rIns="101225" wrap="square" tIns="1012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772"/>
                  </a:spcAft>
                  <a:buNone/>
                </a:pPr>
                <a:r>
                  <a:rPr lang="en" sz="885">
                    <a:solidFill>
                      <a:srgbClr val="0B713F"/>
                    </a:solidFill>
                    <a:latin typeface="Roboto"/>
                    <a:ea typeface="Roboto"/>
                    <a:cs typeface="Roboto"/>
                    <a:sym typeface="Roboto"/>
                  </a:rPr>
                  <a:t>Weeks 1-5</a:t>
                </a:r>
                <a:endParaRPr sz="885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74" name="Google Shape;1374;p157"/>
          <p:cNvGrpSpPr/>
          <p:nvPr/>
        </p:nvGrpSpPr>
        <p:grpSpPr>
          <a:xfrm>
            <a:off x="4438113" y="1801500"/>
            <a:ext cx="1637717" cy="2563399"/>
            <a:chOff x="4450727" y="1575821"/>
            <a:chExt cx="1479152" cy="2315209"/>
          </a:xfrm>
        </p:grpSpPr>
        <p:cxnSp>
          <p:nvCxnSpPr>
            <p:cNvPr id="1375" name="Google Shape;1375;p157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76" name="Google Shape;1376;p157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50"/>
                <a:t>  </a:t>
              </a:r>
              <a:endParaRPr sz="1550"/>
            </a:p>
          </p:txBody>
        </p:sp>
        <p:sp>
          <p:nvSpPr>
            <p:cNvPr id="1377" name="Google Shape;1377;p157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7"/>
            <p:cNvSpPr txBox="1"/>
            <p:nvPr/>
          </p:nvSpPr>
          <p:spPr>
            <a:xfrm>
              <a:off x="4571639" y="2696825"/>
              <a:ext cx="1280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7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Fabrication</a:t>
              </a:r>
              <a:endParaRPr b="1" sz="1107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7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9" name="Google Shape;1379;p157"/>
            <p:cNvSpPr txBox="1"/>
            <p:nvPr/>
          </p:nvSpPr>
          <p:spPr>
            <a:xfrm>
              <a:off x="4571640" y="3153630"/>
              <a:ext cx="1280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b="1"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Deliverables</a:t>
              </a: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: Initial design, control, and sensing method ready for testing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0" name="Google Shape;1380;p157"/>
            <p:cNvSpPr txBox="1"/>
            <p:nvPr/>
          </p:nvSpPr>
          <p:spPr>
            <a:xfrm>
              <a:off x="4450727" y="1575821"/>
              <a:ext cx="785400" cy="2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Weeks 11-12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1" name="Google Shape;1381;p157"/>
          <p:cNvGrpSpPr/>
          <p:nvPr/>
        </p:nvGrpSpPr>
        <p:grpSpPr>
          <a:xfrm>
            <a:off x="5871163" y="1801500"/>
            <a:ext cx="1640882" cy="2563400"/>
            <a:chOff x="3150442" y="1575821"/>
            <a:chExt cx="1482011" cy="2315209"/>
          </a:xfrm>
        </p:grpSpPr>
        <p:cxnSp>
          <p:nvCxnSpPr>
            <p:cNvPr id="1382" name="Google Shape;1382;p157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83" name="Google Shape;1383;p157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50"/>
                <a:t>  </a:t>
              </a:r>
              <a:endParaRPr sz="1550"/>
            </a:p>
          </p:txBody>
        </p:sp>
        <p:sp>
          <p:nvSpPr>
            <p:cNvPr id="1384" name="Google Shape;1384;p157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7"/>
            <p:cNvSpPr txBox="1"/>
            <p:nvPr/>
          </p:nvSpPr>
          <p:spPr>
            <a:xfrm>
              <a:off x="3214341" y="2696825"/>
              <a:ext cx="1398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7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Testing, Fine-Tuning, &amp; Final Sprint</a:t>
              </a:r>
              <a:endParaRPr b="1" sz="1107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6" name="Google Shape;1386;p157"/>
            <p:cNvSpPr txBox="1"/>
            <p:nvPr/>
          </p:nvSpPr>
          <p:spPr>
            <a:xfrm>
              <a:off x="3214341" y="3153630"/>
              <a:ext cx="1338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b="1"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Deliverables:</a:t>
              </a: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Debug problems seen in testing, any other delayed objectives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7" name="Google Shape;1387;p157"/>
            <p:cNvSpPr txBox="1"/>
            <p:nvPr/>
          </p:nvSpPr>
          <p:spPr>
            <a:xfrm>
              <a:off x="3150442" y="1575821"/>
              <a:ext cx="7911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Weeks 13-14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8" name="Google Shape;1388;p157"/>
          <p:cNvGrpSpPr/>
          <p:nvPr/>
        </p:nvGrpSpPr>
        <p:grpSpPr>
          <a:xfrm>
            <a:off x="7378175" y="1801510"/>
            <a:ext cx="1570380" cy="2563390"/>
            <a:chOff x="4511544" y="1575830"/>
            <a:chExt cx="1418334" cy="2315200"/>
          </a:xfrm>
        </p:grpSpPr>
        <p:cxnSp>
          <p:nvCxnSpPr>
            <p:cNvPr id="1389" name="Google Shape;1389;p157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0" name="Google Shape;1390;p157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50"/>
                <a:t>  </a:t>
              </a:r>
              <a:endParaRPr sz="1550"/>
            </a:p>
          </p:txBody>
        </p:sp>
        <p:sp>
          <p:nvSpPr>
            <p:cNvPr id="1391" name="Google Shape;1391;p157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7"/>
            <p:cNvSpPr txBox="1"/>
            <p:nvPr/>
          </p:nvSpPr>
          <p:spPr>
            <a:xfrm>
              <a:off x="4619575" y="2696825"/>
              <a:ext cx="128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7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Final Presentation Preparation</a:t>
              </a:r>
              <a:endParaRPr b="1" sz="1107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3" name="Google Shape;1393;p157"/>
            <p:cNvSpPr txBox="1"/>
            <p:nvPr/>
          </p:nvSpPr>
          <p:spPr>
            <a:xfrm>
              <a:off x="4621743" y="3153630"/>
              <a:ext cx="1241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b="1"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Deliverables:</a:t>
              </a: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Detailed final presentation, manufacturing plan, demonstration ready system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4" name="Google Shape;1394;p157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Week 15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5" name="Google Shape;1395;p157"/>
          <p:cNvGrpSpPr/>
          <p:nvPr/>
        </p:nvGrpSpPr>
        <p:grpSpPr>
          <a:xfrm>
            <a:off x="1642411" y="1801500"/>
            <a:ext cx="1539216" cy="2563399"/>
            <a:chOff x="3222887" y="1575821"/>
            <a:chExt cx="1390188" cy="2315209"/>
          </a:xfrm>
        </p:grpSpPr>
        <p:cxnSp>
          <p:nvCxnSpPr>
            <p:cNvPr id="1396" name="Google Shape;1396;p157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7" name="Google Shape;1397;p157"/>
            <p:cNvSpPr txBox="1"/>
            <p:nvPr/>
          </p:nvSpPr>
          <p:spPr>
            <a:xfrm>
              <a:off x="3327070" y="2696825"/>
              <a:ext cx="122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7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Detailed Design &amp; Modeling</a:t>
              </a:r>
              <a:endParaRPr b="1" sz="1007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8" name="Google Shape;1398;p157"/>
            <p:cNvSpPr txBox="1"/>
            <p:nvPr/>
          </p:nvSpPr>
          <p:spPr>
            <a:xfrm>
              <a:off x="3327070" y="3153630"/>
              <a:ext cx="12615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b="1"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Deliverables</a:t>
              </a: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: Detailed mech. design, robust dynamics &amp; control model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9" name="Google Shape;1399;p157"/>
            <p:cNvSpPr txBox="1"/>
            <p:nvPr/>
          </p:nvSpPr>
          <p:spPr>
            <a:xfrm>
              <a:off x="3222887" y="1575821"/>
              <a:ext cx="718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Weeks 6-8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00" name="Google Shape;1400;p157" title="sprout.png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338745">
            <a:off x="7383196" y="319687"/>
            <a:ext cx="1491760" cy="51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57"/>
          <p:cNvSpPr txBox="1"/>
          <p:nvPr/>
        </p:nvSpPr>
        <p:spPr>
          <a:xfrm>
            <a:off x="7170875" y="291538"/>
            <a:ext cx="191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74E13"/>
                </a:solidFill>
                <a:latin typeface="Forum"/>
                <a:ea typeface="Forum"/>
                <a:cs typeface="Forum"/>
                <a:sym typeface="Forum"/>
              </a:rPr>
              <a:t>SPROUT </a:t>
            </a:r>
            <a:r>
              <a:rPr lang="en" sz="2500">
                <a:solidFill>
                  <a:srgbClr val="101010"/>
                </a:solidFill>
                <a:latin typeface="Forum"/>
                <a:ea typeface="Forum"/>
                <a:cs typeface="Forum"/>
                <a:sym typeface="Forum"/>
              </a:rPr>
              <a:t>UP</a:t>
            </a:r>
            <a:endParaRPr sz="2500">
              <a:solidFill>
                <a:srgbClr val="10101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grpSp>
        <p:nvGrpSpPr>
          <p:cNvPr id="1402" name="Google Shape;1402;p157"/>
          <p:cNvGrpSpPr/>
          <p:nvPr/>
        </p:nvGrpSpPr>
        <p:grpSpPr>
          <a:xfrm>
            <a:off x="3078663" y="1801500"/>
            <a:ext cx="1539202" cy="2563399"/>
            <a:chOff x="3222900" y="1575821"/>
            <a:chExt cx="1390175" cy="2315209"/>
          </a:xfrm>
        </p:grpSpPr>
        <p:cxnSp>
          <p:nvCxnSpPr>
            <p:cNvPr id="1403" name="Google Shape;1403;p157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04" name="Google Shape;1404;p157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7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Part Selection &amp; Fabrication Prep</a:t>
              </a:r>
              <a:endParaRPr b="1" sz="1107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157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b="1"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Deliverables</a:t>
              </a: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: Presentation 2, CAD models, BOM, and fabrication plan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157"/>
            <p:cNvSpPr txBox="1"/>
            <p:nvPr/>
          </p:nvSpPr>
          <p:spPr>
            <a:xfrm>
              <a:off x="3222900" y="1575821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225" lIns="101225" spcFirstLastPara="1" rIns="101225" wrap="square" tIns="1012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772"/>
                </a:spcAft>
                <a:buNone/>
              </a:pPr>
              <a:r>
                <a:rPr lang="en" sz="885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Weeks 9-10</a:t>
              </a:r>
              <a:endParaRPr sz="885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7" name="Google Shape;1407;p157"/>
          <p:cNvGrpSpPr/>
          <p:nvPr/>
        </p:nvGrpSpPr>
        <p:grpSpPr>
          <a:xfrm>
            <a:off x="1637715" y="2611970"/>
            <a:ext cx="1570380" cy="329087"/>
            <a:chOff x="618820" y="2306625"/>
            <a:chExt cx="1418334" cy="297225"/>
          </a:xfrm>
        </p:grpSpPr>
        <p:sp>
          <p:nvSpPr>
            <p:cNvPr id="1408" name="Google Shape;1408;p157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50"/>
                <a:t>  </a:t>
              </a:r>
              <a:endParaRPr sz="1550"/>
            </a:p>
          </p:txBody>
        </p:sp>
        <p:sp>
          <p:nvSpPr>
            <p:cNvPr id="1409" name="Google Shape;1409;p157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157"/>
          <p:cNvGrpSpPr/>
          <p:nvPr/>
        </p:nvGrpSpPr>
        <p:grpSpPr>
          <a:xfrm>
            <a:off x="3076066" y="2611970"/>
            <a:ext cx="1570380" cy="329087"/>
            <a:chOff x="618820" y="2306625"/>
            <a:chExt cx="1418334" cy="297225"/>
          </a:xfrm>
        </p:grpSpPr>
        <p:sp>
          <p:nvSpPr>
            <p:cNvPr id="1411" name="Google Shape;1411;p157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50"/>
                <a:t>  </a:t>
              </a:r>
              <a:endParaRPr sz="1550"/>
            </a:p>
          </p:txBody>
        </p:sp>
        <p:sp>
          <p:nvSpPr>
            <p:cNvPr id="1412" name="Google Shape;1412;p157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101225" lIns="101225" spcFirstLastPara="1" rIns="101225" wrap="square" tIns="101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rterly Planning Meeting">
  <a:themeElements>
    <a:clrScheme name="Simple Light">
      <a:dk1>
        <a:srgbClr val="D21117"/>
      </a:dk1>
      <a:lt1>
        <a:srgbClr val="F6EEEB"/>
      </a:lt1>
      <a:dk2>
        <a:srgbClr val="ECECEC"/>
      </a:dk2>
      <a:lt2>
        <a:srgbClr val="353635"/>
      </a:lt2>
      <a:accent1>
        <a:srgbClr val="B9DFFF"/>
      </a:accent1>
      <a:accent2>
        <a:srgbClr val="006CE9"/>
      </a:accent2>
      <a:accent3>
        <a:srgbClr val="FBFAFA"/>
      </a:accent3>
      <a:accent4>
        <a:srgbClr val="686868"/>
      </a:accent4>
      <a:accent5>
        <a:srgbClr val="C5C5C5"/>
      </a:accent5>
      <a:accent6>
        <a:srgbClr val="FFC1C3"/>
      </a:accent6>
      <a:hlink>
        <a:srgbClr val="006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arterly Planning Meeting">
  <a:themeElements>
    <a:clrScheme name="Simple Light">
      <a:dk1>
        <a:srgbClr val="D21117"/>
      </a:dk1>
      <a:lt1>
        <a:srgbClr val="F6EEEB"/>
      </a:lt1>
      <a:dk2>
        <a:srgbClr val="ECECEC"/>
      </a:dk2>
      <a:lt2>
        <a:srgbClr val="353635"/>
      </a:lt2>
      <a:accent1>
        <a:srgbClr val="B9DFFF"/>
      </a:accent1>
      <a:accent2>
        <a:srgbClr val="006CE9"/>
      </a:accent2>
      <a:accent3>
        <a:srgbClr val="FBFAFA"/>
      </a:accent3>
      <a:accent4>
        <a:srgbClr val="686868"/>
      </a:accent4>
      <a:accent5>
        <a:srgbClr val="C5C5C5"/>
      </a:accent5>
      <a:accent6>
        <a:srgbClr val="FFC1C3"/>
      </a:accent6>
      <a:hlink>
        <a:srgbClr val="006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rketing Plan Presentation [Style 2]">
  <a:themeElements>
    <a:clrScheme name="Simple Light">
      <a:dk1>
        <a:srgbClr val="F9F9F9"/>
      </a:dk1>
      <a:lt1>
        <a:srgbClr val="101010"/>
      </a:lt1>
      <a:dk2>
        <a:srgbClr val="E6E8FF"/>
      </a:dk2>
      <a:lt2>
        <a:srgbClr val="C6B9F1"/>
      </a:lt2>
      <a:accent1>
        <a:srgbClr val="E11444"/>
      </a:accent1>
      <a:accent2>
        <a:srgbClr val="FCE82E"/>
      </a:accent2>
      <a:accent3>
        <a:srgbClr val="FFE6D4"/>
      </a:accent3>
      <a:accent4>
        <a:srgbClr val="4E4E4E"/>
      </a:accent4>
      <a:accent5>
        <a:srgbClr val="93A2A2"/>
      </a:accent5>
      <a:accent6>
        <a:srgbClr val="B7B7B7"/>
      </a:accent6>
      <a:hlink>
        <a:srgbClr val="F96E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